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30.svg" ContentType="image/svg+xml"/>
  <Override PartName="/ppt/media/image4.svg" ContentType="image/svg+xml"/>
  <Override PartName="/ppt/media/image6.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3" r:id="rId5"/>
    <p:sldId id="259" r:id="rId6"/>
    <p:sldId id="260" r:id="rId7"/>
    <p:sldId id="275" r:id="rId8"/>
    <p:sldId id="276" r:id="rId9"/>
    <p:sldId id="278" r:id="rId10"/>
    <p:sldId id="277" r:id="rId11"/>
    <p:sldId id="279" r:id="rId12"/>
    <p:sldId id="262" r:id="rId13"/>
    <p:sldId id="263" r:id="rId14"/>
    <p:sldId id="264" r:id="rId15"/>
    <p:sldId id="266" r:id="rId16"/>
    <p:sldId id="267" r:id="rId17"/>
    <p:sldId id="285" r:id="rId18"/>
    <p:sldId id="268" r:id="rId19"/>
    <p:sldId id="271" r:id="rId20"/>
    <p:sldId id="280" r:id="rId21"/>
    <p:sldId id="281" r:id="rId22"/>
    <p:sldId id="282"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Muli Regular" panose="020B0604020202020204" charset="0"/>
      <p:regular r:id="rId28"/>
    </p:embeddedFont>
    <p:embeddedFont>
      <p:font typeface="Muli Regular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8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6.png"/><Relationship Id="rId5" Type="http://schemas.openxmlformats.org/officeDocument/2006/relationships/image" Target="../media/image17.svg"/><Relationship Id="rId6" Type="http://schemas.openxmlformats.org/officeDocument/2006/relationships/slide" Target="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 Target="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sv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slide" Target="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6.jpeg"/><Relationship Id="rId5" Type="http://schemas.openxmlformats.org/officeDocument/2006/relationships/slide" Target="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27.jpeg"/><Relationship Id="rId5" Type="http://schemas.openxmlformats.org/officeDocument/2006/relationships/slide" Target="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6.jpeg"/><Relationship Id="rId5" Type="http://schemas.openxmlformats.org/officeDocument/2006/relationships/slide" Target="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slide" Target="slide5.xml"/><Relationship Id="rId11" Type="http://schemas.openxmlformats.org/officeDocument/2006/relationships/slide" Target="slide6.xml"/><Relationship Id="rId12" Type="http://schemas.openxmlformats.org/officeDocument/2006/relationships/slide" Target="slide7.xml"/><Relationship Id="rId13" Type="http://schemas.openxmlformats.org/officeDocument/2006/relationships/slide" Target="slide12.xml"/><Relationship Id="rId14" Type="http://schemas.openxmlformats.org/officeDocument/2006/relationships/slide" Target="slide14.xml"/><Relationship Id="rId15" Type="http://schemas.openxmlformats.org/officeDocument/2006/relationships/slide" Target="slide13.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slide" Target="slide19.xml"/><Relationship Id="rId5" Type="http://schemas.openxmlformats.org/officeDocument/2006/relationships/slide" Target="slide15.xml"/><Relationship Id="rId6" Type="http://schemas.openxmlformats.org/officeDocument/2006/relationships/slide" Target="slide11.xml"/><Relationship Id="rId7" Type="http://schemas.openxmlformats.org/officeDocument/2006/relationships/slide" Target="slide16.xml"/><Relationship Id="rId8" Type="http://schemas.openxmlformats.org/officeDocument/2006/relationships/slide" Target="slide18.xml"/><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slide" Target="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slide" Target="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a:off x="8382000" y="3177514"/>
            <a:ext cx="11810023" cy="10461246"/>
          </a:xfrm>
          <a:custGeom>
            <a:avLst/>
            <a:gdLst/>
            <a:ahLst/>
            <a:cxnLst/>
            <a:rect l="l" t="t" r="r" b="b"/>
            <a:pathLst>
              <a:path w="11810023" h="10461246">
                <a:moveTo>
                  <a:pt x="0" y="0"/>
                </a:moveTo>
                <a:lnTo>
                  <a:pt x="11810023" y="0"/>
                </a:lnTo>
                <a:lnTo>
                  <a:pt x="11810023" y="10461246"/>
                </a:lnTo>
                <a:lnTo>
                  <a:pt x="0" y="10461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9103" y="5939648"/>
            <a:ext cx="6073998" cy="1000416"/>
            <a:chOff x="0" y="0"/>
            <a:chExt cx="8098664" cy="1333888"/>
          </a:xfrm>
        </p:grpSpPr>
        <p:sp>
          <p:nvSpPr>
            <p:cNvPr id="4" name="AutoShape 4"/>
            <p:cNvSpPr/>
            <p:nvPr/>
          </p:nvSpPr>
          <p:spPr>
            <a:xfrm>
              <a:off x="0" y="0"/>
              <a:ext cx="8098664" cy="0"/>
            </a:xfrm>
            <a:prstGeom prst="line">
              <a:avLst/>
            </a:prstGeom>
            <a:ln w="12700" cap="flat">
              <a:solidFill>
                <a:srgbClr val="E15269"/>
              </a:solidFill>
              <a:prstDash val="solid"/>
              <a:headEnd type="none" w="sm" len="sm"/>
              <a:tailEnd type="none" w="sm" len="sm"/>
            </a:ln>
          </p:spPr>
          <p:txBody>
            <a:bodyPr/>
            <a:lstStyle/>
            <a:p>
              <a:endParaRPr lang="en-US"/>
            </a:p>
          </p:txBody>
        </p:sp>
        <p:sp>
          <p:nvSpPr>
            <p:cNvPr id="5" name="TextBox 5"/>
            <p:cNvSpPr txBox="1"/>
            <p:nvPr/>
          </p:nvSpPr>
          <p:spPr>
            <a:xfrm>
              <a:off x="0" y="987813"/>
              <a:ext cx="8098664" cy="346075"/>
            </a:xfrm>
            <a:prstGeom prst="rect">
              <a:avLst/>
            </a:prstGeom>
          </p:spPr>
          <p:txBody>
            <a:bodyPr lIns="0" tIns="0" rIns="0" bIns="0" rtlCol="0" anchor="t">
              <a:spAutoFit/>
            </a:bodyPr>
            <a:lstStyle/>
            <a:p>
              <a:pPr>
                <a:lnSpc>
                  <a:spcPts val="2160"/>
                </a:lnSpc>
              </a:pPr>
              <a:r>
                <a:rPr lang="en-US" sz="1800">
                  <a:solidFill>
                    <a:srgbClr val="E15269"/>
                  </a:solidFill>
                  <a:latin typeface="Muli Regular"/>
                </a:rPr>
                <a:t>D14CNPM1</a:t>
              </a:r>
            </a:p>
          </p:txBody>
        </p:sp>
        <p:sp>
          <p:nvSpPr>
            <p:cNvPr id="6" name="TextBox 6"/>
            <p:cNvSpPr txBox="1"/>
            <p:nvPr/>
          </p:nvSpPr>
          <p:spPr>
            <a:xfrm>
              <a:off x="0" y="284445"/>
              <a:ext cx="8098664" cy="522817"/>
            </a:xfrm>
            <a:prstGeom prst="rect">
              <a:avLst/>
            </a:prstGeom>
          </p:spPr>
          <p:txBody>
            <a:bodyPr lIns="0" tIns="0" rIns="0" bIns="0" rtlCol="0" anchor="t">
              <a:spAutoFit/>
            </a:bodyPr>
            <a:lstStyle/>
            <a:p>
              <a:pPr>
                <a:lnSpc>
                  <a:spcPts val="3250"/>
                </a:lnSpc>
              </a:pPr>
              <a:r>
                <a:rPr lang="en-US" sz="2500" dirty="0" err="1">
                  <a:solidFill>
                    <a:srgbClr val="F4F4F4"/>
                  </a:solidFill>
                  <a:latin typeface="Muli Regular"/>
                </a:rPr>
                <a:t>Trần</a:t>
              </a:r>
              <a:r>
                <a:rPr lang="en-US" sz="2500" dirty="0">
                  <a:solidFill>
                    <a:srgbClr val="F4F4F4"/>
                  </a:solidFill>
                  <a:latin typeface="Muli Regular"/>
                </a:rPr>
                <a:t> </a:t>
              </a:r>
              <a:r>
                <a:rPr lang="en-US" sz="2500" dirty="0" err="1">
                  <a:solidFill>
                    <a:srgbClr val="F4F4F4"/>
                  </a:solidFill>
                  <a:latin typeface="Muli Regular"/>
                </a:rPr>
                <a:t>Tuấn</a:t>
              </a:r>
              <a:r>
                <a:rPr lang="en-US" sz="2500" dirty="0">
                  <a:solidFill>
                    <a:srgbClr val="F4F4F4"/>
                  </a:solidFill>
                  <a:latin typeface="Muli Regular"/>
                </a:rPr>
                <a:t> Anh</a:t>
              </a:r>
            </a:p>
          </p:txBody>
        </p:sp>
      </p:grpSp>
      <p:grpSp>
        <p:nvGrpSpPr>
          <p:cNvPr id="7" name="Group 7"/>
          <p:cNvGrpSpPr/>
          <p:nvPr/>
        </p:nvGrpSpPr>
        <p:grpSpPr>
          <a:xfrm>
            <a:off x="1028700" y="7802691"/>
            <a:ext cx="6579677" cy="605446"/>
            <a:chOff x="0" y="0"/>
            <a:chExt cx="8772903" cy="807262"/>
          </a:xfrm>
        </p:grpSpPr>
        <p:sp>
          <p:nvSpPr>
            <p:cNvPr id="8" name="AutoShape 8"/>
            <p:cNvSpPr/>
            <p:nvPr/>
          </p:nvSpPr>
          <p:spPr>
            <a:xfrm>
              <a:off x="0" y="0"/>
              <a:ext cx="8098664" cy="0"/>
            </a:xfrm>
            <a:prstGeom prst="line">
              <a:avLst/>
            </a:prstGeom>
            <a:ln w="12700" cap="flat">
              <a:solidFill>
                <a:srgbClr val="E15269"/>
              </a:solidFill>
              <a:prstDash val="solid"/>
              <a:headEnd type="none" w="sm" len="sm"/>
              <a:tailEnd type="none" w="sm" len="sm"/>
            </a:ln>
          </p:spPr>
          <p:txBody>
            <a:bodyPr/>
            <a:lstStyle/>
            <a:p>
              <a:endParaRPr lang="en-US"/>
            </a:p>
          </p:txBody>
        </p:sp>
        <p:sp>
          <p:nvSpPr>
            <p:cNvPr id="9" name="TextBox 9"/>
            <p:cNvSpPr txBox="1"/>
            <p:nvPr/>
          </p:nvSpPr>
          <p:spPr>
            <a:xfrm>
              <a:off x="0" y="284445"/>
              <a:ext cx="8772903" cy="522817"/>
            </a:xfrm>
            <a:prstGeom prst="rect">
              <a:avLst/>
            </a:prstGeom>
          </p:spPr>
          <p:txBody>
            <a:bodyPr lIns="0" tIns="0" rIns="0" bIns="0" rtlCol="0" anchor="t">
              <a:spAutoFit/>
            </a:bodyPr>
            <a:lstStyle/>
            <a:p>
              <a:pPr>
                <a:lnSpc>
                  <a:spcPts val="3250"/>
                </a:lnSpc>
              </a:pPr>
              <a:r>
                <a:rPr lang="en-US" sz="2500">
                  <a:solidFill>
                    <a:srgbClr val="F4F4F4"/>
                  </a:solidFill>
                  <a:latin typeface="Muli Regular"/>
                </a:rPr>
                <a:t>GVHD: TS. Lê Hoàn</a:t>
              </a:r>
            </a:p>
          </p:txBody>
        </p:sp>
      </p:grpSp>
      <p:sp>
        <p:nvSpPr>
          <p:cNvPr id="10" name="TextBox 10"/>
          <p:cNvSpPr txBox="1"/>
          <p:nvPr/>
        </p:nvSpPr>
        <p:spPr>
          <a:xfrm>
            <a:off x="15456422" y="442816"/>
            <a:ext cx="2391441" cy="264160"/>
          </a:xfrm>
          <a:prstGeom prst="rect">
            <a:avLst/>
          </a:prstGeom>
        </p:spPr>
        <p:txBody>
          <a:bodyPr lIns="0" tIns="0" rIns="0" bIns="0" rtlCol="0" anchor="t">
            <a:spAutoFit/>
          </a:bodyPr>
          <a:lstStyle/>
          <a:p>
            <a:pPr algn="ctr">
              <a:lnSpc>
                <a:spcPts val="2239"/>
              </a:lnSpc>
            </a:pPr>
            <a:r>
              <a:rPr lang="en-US" sz="1599">
                <a:solidFill>
                  <a:srgbClr val="F4F4F4"/>
                </a:solidFill>
                <a:latin typeface="Muli Regular"/>
              </a:rPr>
              <a:t>ĐẠI HỌC ĐIÊN LỰC</a:t>
            </a:r>
          </a:p>
        </p:txBody>
      </p:sp>
      <p:grpSp>
        <p:nvGrpSpPr>
          <p:cNvPr id="11" name="Group 11"/>
          <p:cNvGrpSpPr/>
          <p:nvPr/>
        </p:nvGrpSpPr>
        <p:grpSpPr>
          <a:xfrm>
            <a:off x="988297" y="1028700"/>
            <a:ext cx="13794503" cy="3821559"/>
            <a:chOff x="0" y="0"/>
            <a:chExt cx="16549754" cy="5095412"/>
          </a:xfrm>
        </p:grpSpPr>
        <p:sp>
          <p:nvSpPr>
            <p:cNvPr id="12" name="TextBox 12"/>
            <p:cNvSpPr txBox="1"/>
            <p:nvPr/>
          </p:nvSpPr>
          <p:spPr>
            <a:xfrm>
              <a:off x="0" y="0"/>
              <a:ext cx="16549754" cy="5095412"/>
            </a:xfrm>
            <a:prstGeom prst="rect">
              <a:avLst/>
            </a:prstGeom>
          </p:spPr>
          <p:txBody>
            <a:bodyPr lIns="0" tIns="0" rIns="0" bIns="0" rtlCol="0" anchor="t">
              <a:spAutoFit/>
            </a:bodyPr>
            <a:lstStyle/>
            <a:p>
              <a:pPr>
                <a:lnSpc>
                  <a:spcPts val="14910"/>
                </a:lnSpc>
              </a:pPr>
              <a:r>
                <a:rPr lang="en-US" sz="12425" spc="-683" dirty="0">
                  <a:solidFill>
                    <a:srgbClr val="F4F4F4"/>
                  </a:solidFill>
                  <a:latin typeface="Muli Regular"/>
                </a:rPr>
                <a:t>BÁO CÁO KẾT QUẢ</a:t>
              </a:r>
            </a:p>
          </p:txBody>
        </p:sp>
        <p:sp>
          <p:nvSpPr>
            <p:cNvPr id="13" name="TextBox 13"/>
            <p:cNvSpPr txBox="1"/>
            <p:nvPr/>
          </p:nvSpPr>
          <p:spPr>
            <a:xfrm>
              <a:off x="0" y="2841027"/>
              <a:ext cx="16549754" cy="2089150"/>
            </a:xfrm>
            <a:prstGeom prst="rect">
              <a:avLst/>
            </a:prstGeom>
          </p:spPr>
          <p:txBody>
            <a:bodyPr lIns="0" tIns="0" rIns="0" bIns="0" rtlCol="0" anchor="t">
              <a:spAutoFit/>
            </a:bodyPr>
            <a:lstStyle/>
            <a:p>
              <a:pPr>
                <a:lnSpc>
                  <a:spcPts val="4200"/>
                </a:lnSpc>
              </a:pPr>
              <a:r>
                <a:rPr lang="en-US" sz="3000" dirty="0" err="1">
                  <a:solidFill>
                    <a:srgbClr val="F4F4F4"/>
                  </a:solidFill>
                  <a:latin typeface="Muli Regular"/>
                </a:rPr>
                <a:t>Nghiên</a:t>
              </a:r>
              <a:r>
                <a:rPr lang="en-US" sz="3000" dirty="0">
                  <a:solidFill>
                    <a:srgbClr val="F4F4F4"/>
                  </a:solidFill>
                  <a:latin typeface="Muli Regular"/>
                </a:rPr>
                <a:t> </a:t>
              </a:r>
              <a:r>
                <a:rPr lang="en-US" sz="3000" dirty="0" err="1">
                  <a:solidFill>
                    <a:srgbClr val="F4F4F4"/>
                  </a:solidFill>
                  <a:latin typeface="Muli Regular"/>
                </a:rPr>
                <a:t>cứu</a:t>
              </a:r>
              <a:r>
                <a:rPr lang="en-US" sz="3000" dirty="0">
                  <a:solidFill>
                    <a:srgbClr val="F4F4F4"/>
                  </a:solidFill>
                  <a:latin typeface="Muli Regular"/>
                </a:rPr>
                <a:t> </a:t>
              </a:r>
              <a:r>
                <a:rPr lang="en-US" sz="3000" dirty="0" err="1">
                  <a:solidFill>
                    <a:srgbClr val="F4F4F4"/>
                  </a:solidFill>
                  <a:latin typeface="Muli Regular"/>
                </a:rPr>
                <a:t>và</a:t>
              </a:r>
              <a:r>
                <a:rPr lang="en-US" sz="3000" dirty="0">
                  <a:solidFill>
                    <a:srgbClr val="F4F4F4"/>
                  </a:solidFill>
                  <a:latin typeface="Muli Regular"/>
                </a:rPr>
                <a:t> </a:t>
              </a:r>
              <a:r>
                <a:rPr lang="en-US" sz="3000" dirty="0" err="1">
                  <a:solidFill>
                    <a:srgbClr val="F4F4F4"/>
                  </a:solidFill>
                  <a:latin typeface="Muli Regular"/>
                </a:rPr>
                <a:t>áp</a:t>
              </a:r>
              <a:r>
                <a:rPr lang="en-US" sz="3000" dirty="0">
                  <a:solidFill>
                    <a:srgbClr val="F4F4F4"/>
                  </a:solidFill>
                  <a:latin typeface="Muli Regular"/>
                </a:rPr>
                <a:t> </a:t>
              </a:r>
              <a:r>
                <a:rPr lang="en-US" sz="3000" dirty="0" err="1">
                  <a:solidFill>
                    <a:srgbClr val="F4F4F4"/>
                  </a:solidFill>
                  <a:latin typeface="Muli Regular"/>
                </a:rPr>
                <a:t>dụng</a:t>
              </a:r>
              <a:r>
                <a:rPr lang="en-US" sz="3000" dirty="0">
                  <a:solidFill>
                    <a:srgbClr val="F4F4F4"/>
                  </a:solidFill>
                  <a:latin typeface="Muli Regular"/>
                </a:rPr>
                <a:t> </a:t>
              </a:r>
              <a:r>
                <a:rPr lang="en-US" sz="3000" dirty="0" err="1">
                  <a:solidFill>
                    <a:srgbClr val="F4F4F4"/>
                  </a:solidFill>
                  <a:latin typeface="Muli Regular"/>
                </a:rPr>
                <a:t>công</a:t>
              </a:r>
              <a:r>
                <a:rPr lang="en-US" sz="3000" dirty="0">
                  <a:solidFill>
                    <a:srgbClr val="F4F4F4"/>
                  </a:solidFill>
                  <a:latin typeface="Muli Regular"/>
                </a:rPr>
                <a:t> </a:t>
              </a:r>
              <a:r>
                <a:rPr lang="en-US" sz="3000" dirty="0" err="1">
                  <a:solidFill>
                    <a:srgbClr val="F4F4F4"/>
                  </a:solidFill>
                  <a:latin typeface="Muli Regular"/>
                </a:rPr>
                <a:t>nghệ</a:t>
              </a:r>
              <a:r>
                <a:rPr lang="en-US" sz="3000" dirty="0">
                  <a:solidFill>
                    <a:srgbClr val="F4F4F4"/>
                  </a:solidFill>
                  <a:latin typeface="Muli Regular"/>
                </a:rPr>
                <a:t> </a:t>
              </a:r>
              <a:r>
                <a:rPr lang="en-US" sz="3000" dirty="0" err="1">
                  <a:solidFill>
                    <a:srgbClr val="F4F4F4"/>
                  </a:solidFill>
                  <a:latin typeface="Muli Regular"/>
                </a:rPr>
                <a:t>tách</a:t>
              </a:r>
              <a:r>
                <a:rPr lang="en-US" sz="3000" dirty="0">
                  <a:solidFill>
                    <a:srgbClr val="F4F4F4"/>
                  </a:solidFill>
                  <a:latin typeface="Muli Regular"/>
                </a:rPr>
                <a:t> </a:t>
              </a:r>
              <a:r>
                <a:rPr lang="en-US" sz="3000" dirty="0" err="1">
                  <a:solidFill>
                    <a:srgbClr val="F4F4F4"/>
                  </a:solidFill>
                  <a:latin typeface="Muli Regular"/>
                </a:rPr>
                <a:t>nội</a:t>
              </a:r>
              <a:r>
                <a:rPr lang="en-US" sz="3000" dirty="0">
                  <a:solidFill>
                    <a:srgbClr val="F4F4F4"/>
                  </a:solidFill>
                  <a:latin typeface="Muli Regular"/>
                </a:rPr>
                <a:t> dung </a:t>
              </a:r>
              <a:r>
                <a:rPr lang="en-US" sz="3000" dirty="0" err="1">
                  <a:solidFill>
                    <a:srgbClr val="F4F4F4"/>
                  </a:solidFill>
                  <a:latin typeface="Muli Regular"/>
                </a:rPr>
                <a:t>từ</a:t>
              </a:r>
              <a:r>
                <a:rPr lang="en-US" sz="3000" dirty="0">
                  <a:solidFill>
                    <a:srgbClr val="F4F4F4"/>
                  </a:solidFill>
                  <a:latin typeface="Muli Regular"/>
                </a:rPr>
                <a:t> </a:t>
              </a:r>
              <a:r>
                <a:rPr lang="en-US" sz="3000" dirty="0" err="1">
                  <a:solidFill>
                    <a:srgbClr val="F4F4F4"/>
                  </a:solidFill>
                  <a:latin typeface="Muli Regular"/>
                </a:rPr>
                <a:t>powerpoint</a:t>
              </a:r>
              <a:r>
                <a:rPr lang="en-US" sz="3000" dirty="0">
                  <a:solidFill>
                    <a:srgbClr val="F4F4F4"/>
                  </a:solidFill>
                  <a:latin typeface="Muli Regular"/>
                </a:rPr>
                <a:t> sang </a:t>
              </a:r>
              <a:r>
                <a:rPr lang="en-US" sz="3000" dirty="0" err="1">
                  <a:solidFill>
                    <a:srgbClr val="F4F4F4"/>
                  </a:solidFill>
                  <a:latin typeface="Muli Regular"/>
                </a:rPr>
                <a:t>định</a:t>
              </a:r>
              <a:r>
                <a:rPr lang="en-US" sz="3000" dirty="0">
                  <a:solidFill>
                    <a:srgbClr val="F4F4F4"/>
                  </a:solidFill>
                  <a:latin typeface="Muli Regular"/>
                </a:rPr>
                <a:t> </a:t>
              </a:r>
              <a:r>
                <a:rPr lang="en-US" sz="3000" dirty="0" err="1">
                  <a:solidFill>
                    <a:srgbClr val="F4F4F4"/>
                  </a:solidFill>
                  <a:latin typeface="Muli Regular"/>
                </a:rPr>
                <a:t>dạng</a:t>
              </a:r>
              <a:r>
                <a:rPr lang="en-US" sz="3000" dirty="0">
                  <a:solidFill>
                    <a:srgbClr val="F4F4F4"/>
                  </a:solidFill>
                  <a:latin typeface="Muli Regular"/>
                </a:rPr>
                <a:t> H5P </a:t>
              </a:r>
              <a:r>
                <a:rPr lang="en-US" sz="3000" dirty="0" err="1">
                  <a:solidFill>
                    <a:srgbClr val="F4F4F4"/>
                  </a:solidFill>
                  <a:latin typeface="Muli Regular"/>
                </a:rPr>
                <a:t>nhằm</a:t>
              </a:r>
              <a:r>
                <a:rPr lang="en-US" sz="3000" dirty="0">
                  <a:solidFill>
                    <a:srgbClr val="F4F4F4"/>
                  </a:solidFill>
                  <a:latin typeface="Muli Regular"/>
                </a:rPr>
                <a:t> </a:t>
              </a:r>
              <a:r>
                <a:rPr lang="en-US" sz="3000" dirty="0" err="1">
                  <a:solidFill>
                    <a:srgbClr val="F4F4F4"/>
                  </a:solidFill>
                  <a:latin typeface="Muli Regular"/>
                </a:rPr>
                <a:t>nâng</a:t>
              </a:r>
              <a:r>
                <a:rPr lang="en-US" sz="3000" dirty="0">
                  <a:solidFill>
                    <a:srgbClr val="F4F4F4"/>
                  </a:solidFill>
                  <a:latin typeface="Muli Regular"/>
                </a:rPr>
                <a:t> </a:t>
              </a:r>
              <a:r>
                <a:rPr lang="en-US" sz="3000" dirty="0" err="1">
                  <a:solidFill>
                    <a:srgbClr val="F4F4F4"/>
                  </a:solidFill>
                  <a:latin typeface="Muli Regular"/>
                </a:rPr>
                <a:t>cao</a:t>
              </a:r>
              <a:r>
                <a:rPr lang="en-US" sz="3000" dirty="0">
                  <a:solidFill>
                    <a:srgbClr val="F4F4F4"/>
                  </a:solidFill>
                  <a:latin typeface="Muli Regular"/>
                </a:rPr>
                <a:t> </a:t>
              </a:r>
              <a:r>
                <a:rPr lang="en-US" sz="3000" dirty="0" err="1">
                  <a:solidFill>
                    <a:srgbClr val="F4F4F4"/>
                  </a:solidFill>
                  <a:latin typeface="Muli Regular"/>
                </a:rPr>
                <a:t>chất</a:t>
              </a:r>
              <a:r>
                <a:rPr lang="en-US" sz="3000" dirty="0">
                  <a:solidFill>
                    <a:srgbClr val="F4F4F4"/>
                  </a:solidFill>
                  <a:latin typeface="Muli Regular"/>
                </a:rPr>
                <a:t> </a:t>
              </a:r>
              <a:r>
                <a:rPr lang="en-US" sz="3000" dirty="0" err="1">
                  <a:solidFill>
                    <a:srgbClr val="F4F4F4"/>
                  </a:solidFill>
                  <a:latin typeface="Muli Regular"/>
                </a:rPr>
                <a:t>lượng</a:t>
              </a:r>
              <a:r>
                <a:rPr lang="en-US" sz="3000" dirty="0">
                  <a:solidFill>
                    <a:srgbClr val="F4F4F4"/>
                  </a:solidFill>
                  <a:latin typeface="Muli Regular"/>
                </a:rPr>
                <a:t> </a:t>
              </a:r>
              <a:r>
                <a:rPr lang="en-US" sz="3000" dirty="0" err="1">
                  <a:solidFill>
                    <a:srgbClr val="F4F4F4"/>
                  </a:solidFill>
                  <a:latin typeface="Muli Regular"/>
                </a:rPr>
                <a:t>dạy</a:t>
              </a:r>
              <a:r>
                <a:rPr lang="en-US" sz="3000" dirty="0">
                  <a:solidFill>
                    <a:srgbClr val="F4F4F4"/>
                  </a:solidFill>
                  <a:latin typeface="Muli Regular"/>
                </a:rPr>
                <a:t> </a:t>
              </a:r>
              <a:r>
                <a:rPr lang="en-US" sz="3000" dirty="0" err="1">
                  <a:solidFill>
                    <a:srgbClr val="F4F4F4"/>
                  </a:solidFill>
                  <a:latin typeface="Muli Regular"/>
                </a:rPr>
                <a:t>và</a:t>
              </a:r>
              <a:r>
                <a:rPr lang="en-US" sz="3000" dirty="0">
                  <a:solidFill>
                    <a:srgbClr val="F4F4F4"/>
                  </a:solidFill>
                  <a:latin typeface="Muli Regular"/>
                </a:rPr>
                <a:t> </a:t>
              </a:r>
              <a:r>
                <a:rPr lang="en-US" sz="3000" dirty="0" err="1">
                  <a:solidFill>
                    <a:srgbClr val="F4F4F4"/>
                  </a:solidFill>
                  <a:latin typeface="Muli Regular"/>
                </a:rPr>
                <a:t>học</a:t>
              </a:r>
              <a:r>
                <a:rPr lang="en-US" sz="3000" dirty="0">
                  <a:solidFill>
                    <a:srgbClr val="F4F4F4"/>
                  </a:solidFill>
                  <a:latin typeface="Muli Regular"/>
                </a:rPr>
                <a:t> </a:t>
              </a:r>
              <a:r>
                <a:rPr lang="en-US" sz="3000" dirty="0" err="1">
                  <a:solidFill>
                    <a:srgbClr val="F4F4F4"/>
                  </a:solidFill>
                  <a:latin typeface="Muli Regular"/>
                </a:rPr>
                <a:t>và</a:t>
              </a:r>
              <a:r>
                <a:rPr lang="en-US" sz="3000" dirty="0">
                  <a:solidFill>
                    <a:srgbClr val="F4F4F4"/>
                  </a:solidFill>
                  <a:latin typeface="Muli Regular"/>
                </a:rPr>
                <a:t> </a:t>
              </a:r>
              <a:r>
                <a:rPr lang="en-US" sz="3000" dirty="0" err="1">
                  <a:solidFill>
                    <a:srgbClr val="F4F4F4"/>
                  </a:solidFill>
                  <a:latin typeface="Muli Regular"/>
                </a:rPr>
                <a:t>tăng</a:t>
              </a:r>
              <a:r>
                <a:rPr lang="en-US" sz="3000" dirty="0">
                  <a:solidFill>
                    <a:srgbClr val="F4F4F4"/>
                  </a:solidFill>
                  <a:latin typeface="Muli Regular"/>
                </a:rPr>
                <a:t> </a:t>
              </a:r>
              <a:r>
                <a:rPr lang="en-US" sz="3000" dirty="0" err="1">
                  <a:solidFill>
                    <a:srgbClr val="F4F4F4"/>
                  </a:solidFill>
                  <a:latin typeface="Muli Regular"/>
                </a:rPr>
                <a:t>tính</a:t>
              </a:r>
              <a:r>
                <a:rPr lang="en-US" sz="3000" dirty="0">
                  <a:solidFill>
                    <a:srgbClr val="F4F4F4"/>
                  </a:solidFill>
                  <a:latin typeface="Muli Regular"/>
                </a:rPr>
                <a:t> </a:t>
              </a:r>
              <a:r>
                <a:rPr lang="en-US" sz="3000" dirty="0" err="1">
                  <a:solidFill>
                    <a:srgbClr val="F4F4F4"/>
                  </a:solidFill>
                  <a:latin typeface="Muli Regular"/>
                </a:rPr>
                <a:t>tương</a:t>
              </a:r>
              <a:r>
                <a:rPr lang="en-US" sz="3000" dirty="0">
                  <a:solidFill>
                    <a:srgbClr val="F4F4F4"/>
                  </a:solidFill>
                  <a:latin typeface="Muli Regular"/>
                </a:rPr>
                <a:t> </a:t>
              </a:r>
              <a:r>
                <a:rPr lang="en-US" sz="3000" dirty="0" err="1">
                  <a:solidFill>
                    <a:srgbClr val="F4F4F4"/>
                  </a:solidFill>
                  <a:latin typeface="Muli Regular"/>
                </a:rPr>
                <a:t>tác</a:t>
              </a:r>
              <a:r>
                <a:rPr lang="en-US" sz="3000" dirty="0">
                  <a:solidFill>
                    <a:srgbClr val="F4F4F4"/>
                  </a:solidFill>
                  <a:latin typeface="Muli Regular"/>
                </a:rPr>
                <a:t> </a:t>
              </a:r>
              <a:r>
                <a:rPr lang="en-US" sz="3000" dirty="0" err="1">
                  <a:solidFill>
                    <a:srgbClr val="F4F4F4"/>
                  </a:solidFill>
                  <a:latin typeface="Muli Regular"/>
                </a:rPr>
                <a:t>giữa</a:t>
              </a:r>
              <a:r>
                <a:rPr lang="en-US" sz="3000" dirty="0">
                  <a:solidFill>
                    <a:srgbClr val="F4F4F4"/>
                  </a:solidFill>
                  <a:latin typeface="Muli Regular"/>
                </a:rPr>
                <a:t> </a:t>
              </a:r>
              <a:r>
                <a:rPr lang="en-US" sz="3000" dirty="0" err="1">
                  <a:solidFill>
                    <a:srgbClr val="F4F4F4"/>
                  </a:solidFill>
                  <a:latin typeface="Muli Regular"/>
                </a:rPr>
                <a:t>người</a:t>
              </a:r>
              <a:r>
                <a:rPr lang="en-US" sz="3000" dirty="0">
                  <a:solidFill>
                    <a:srgbClr val="F4F4F4"/>
                  </a:solidFill>
                  <a:latin typeface="Muli Regular"/>
                </a:rPr>
                <a:t> </a:t>
              </a:r>
              <a:r>
                <a:rPr lang="en-US" sz="3000" dirty="0" err="1">
                  <a:solidFill>
                    <a:srgbClr val="F4F4F4"/>
                  </a:solidFill>
                  <a:latin typeface="Muli Regular"/>
                </a:rPr>
                <a:t>học</a:t>
              </a:r>
              <a:r>
                <a:rPr lang="en-US" sz="3000" dirty="0">
                  <a:solidFill>
                    <a:srgbClr val="F4F4F4"/>
                  </a:solidFill>
                  <a:latin typeface="Muli Regular"/>
                </a:rPr>
                <a:t> </a:t>
              </a:r>
              <a:r>
                <a:rPr lang="en-US" sz="3000" dirty="0" err="1">
                  <a:solidFill>
                    <a:srgbClr val="F4F4F4"/>
                  </a:solidFill>
                  <a:latin typeface="Muli Regular"/>
                </a:rPr>
                <a:t>và</a:t>
              </a:r>
              <a:r>
                <a:rPr lang="en-US" sz="3000" dirty="0">
                  <a:solidFill>
                    <a:srgbClr val="F4F4F4"/>
                  </a:solidFill>
                  <a:latin typeface="Muli Regular"/>
                </a:rPr>
                <a:t> </a:t>
              </a:r>
              <a:r>
                <a:rPr lang="en-US" sz="3000" dirty="0" err="1">
                  <a:solidFill>
                    <a:srgbClr val="F4F4F4"/>
                  </a:solidFill>
                  <a:latin typeface="Muli Regular"/>
                </a:rPr>
                <a:t>giáo</a:t>
              </a:r>
              <a:r>
                <a:rPr lang="en-US" sz="3000" dirty="0">
                  <a:solidFill>
                    <a:srgbClr val="F4F4F4"/>
                  </a:solidFill>
                  <a:latin typeface="Muli Regular"/>
                </a:rPr>
                <a:t> </a:t>
              </a:r>
              <a:r>
                <a:rPr lang="en-US" sz="3000" dirty="0" err="1">
                  <a:solidFill>
                    <a:srgbClr val="F4F4F4"/>
                  </a:solidFill>
                  <a:latin typeface="Muli Regular"/>
                </a:rPr>
                <a:t>viên</a:t>
              </a:r>
              <a:endParaRPr lang="en-US" sz="3000" dirty="0">
                <a:solidFill>
                  <a:srgbClr val="F4F4F4"/>
                </a:solidFill>
                <a:latin typeface="Muli Regul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543050" y="2950899"/>
            <a:ext cx="3943350" cy="3820885"/>
          </a:xfrm>
          <a:prstGeom prst="rect">
            <a:avLst/>
          </a:prstGeom>
          <a:noFill/>
        </p:spPr>
        <p:txBody>
          <a:bodyPr vert="horz" lIns="91440" tIns="45720" rIns="91440" bIns="45720" rtlCol="0" anchor="ctr">
            <a:normAutofit/>
          </a:bodyPr>
          <a:lstStyle/>
          <a:p>
            <a:pPr marL="0" lvl="0" indent="0" algn="ctr">
              <a:lnSpc>
                <a:spcPct val="90000"/>
              </a:lnSpc>
              <a:spcBef>
                <a:spcPct val="0"/>
              </a:spcBef>
              <a:spcAft>
                <a:spcPts val="600"/>
              </a:spcAft>
            </a:pPr>
            <a:r>
              <a:rPr lang="en-US" sz="5400" kern="1200">
                <a:solidFill>
                  <a:srgbClr val="FFFFFF"/>
                </a:solidFill>
                <a:latin typeface="+mj-lt"/>
                <a:ea typeface="+mj-ea"/>
                <a:cs typeface="+mj-cs"/>
              </a:rPr>
              <a:t>Cấu trúc file H5p</a:t>
            </a:r>
          </a:p>
        </p:txBody>
      </p:sp>
      <p:pic>
        <p:nvPicPr>
          <p:cNvPr id="5" name="Picture 4">
            <a:extLst>
              <a:ext uri="{FF2B5EF4-FFF2-40B4-BE49-F238E27FC236}">
                <a16:creationId xmlns:a16="http://schemas.microsoft.com/office/drawing/2014/main" id="{C2BA9983-DFA3-1AF1-4917-CDED34DBCD4C}"/>
              </a:ext>
            </a:extLst>
          </p:cNvPr>
          <p:cNvPicPr>
            <a:picLocks noChangeAspect="1"/>
          </p:cNvPicPr>
          <p:nvPr/>
        </p:nvPicPr>
        <p:blipFill>
          <a:blip r:embed="rId2"/>
          <a:stretch>
            <a:fillRect/>
          </a:stretch>
        </p:blipFill>
        <p:spPr>
          <a:xfrm>
            <a:off x="6877687" y="2454506"/>
            <a:ext cx="10171050" cy="4325881"/>
          </a:xfrm>
          <a:prstGeom prst="rect">
            <a:avLst/>
          </a:prstGeom>
        </p:spPr>
      </p:pic>
    </p:spTree>
    <p:extLst>
      <p:ext uri="{BB962C8B-B14F-4D97-AF65-F5344CB8AC3E}">
        <p14:creationId xmlns:p14="http://schemas.microsoft.com/office/powerpoint/2010/main" val="273420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95365" y="924671"/>
            <a:ext cx="14697271" cy="961802"/>
          </a:xfrm>
          <a:prstGeom prst="rect">
            <a:avLst/>
          </a:prstGeom>
        </p:spPr>
        <p:txBody>
          <a:bodyPr lIns="0" tIns="0" rIns="0" bIns="0" rtlCol="0" anchor="t">
            <a:spAutoFit/>
          </a:bodyPr>
          <a:lstStyle/>
          <a:p>
            <a:pPr marL="0" lvl="0" indent="0" algn="ctr">
              <a:lnSpc>
                <a:spcPts val="7500"/>
              </a:lnSpc>
            </a:pPr>
            <a:r>
              <a:rPr lang="en-US" sz="7500" dirty="0" err="1">
                <a:solidFill>
                  <a:srgbClr val="1B1B19"/>
                </a:solidFill>
                <a:latin typeface="Muli Regular"/>
              </a:rPr>
              <a:t>Cấu</a:t>
            </a:r>
            <a:r>
              <a:rPr lang="en-US" sz="7500" dirty="0">
                <a:solidFill>
                  <a:srgbClr val="1B1B19"/>
                </a:solidFill>
                <a:latin typeface="Muli Regular"/>
              </a:rPr>
              <a:t> </a:t>
            </a:r>
            <a:r>
              <a:rPr lang="en-US" sz="7500" dirty="0" err="1">
                <a:solidFill>
                  <a:srgbClr val="1B1B19"/>
                </a:solidFill>
                <a:latin typeface="Muli Regular"/>
              </a:rPr>
              <a:t>trúc</a:t>
            </a:r>
            <a:r>
              <a:rPr lang="en-US" sz="7500" dirty="0">
                <a:solidFill>
                  <a:srgbClr val="1B1B19"/>
                </a:solidFill>
                <a:latin typeface="Muli Regular"/>
              </a:rPr>
              <a:t> file H5p</a:t>
            </a:r>
          </a:p>
        </p:txBody>
      </p:sp>
      <p:pic>
        <p:nvPicPr>
          <p:cNvPr id="4" name="Picture 3">
            <a:extLst>
              <a:ext uri="{FF2B5EF4-FFF2-40B4-BE49-F238E27FC236}">
                <a16:creationId xmlns:a16="http://schemas.microsoft.com/office/drawing/2014/main" id="{3C6D55BD-CF79-EF53-955A-5D2C925065E9}"/>
              </a:ext>
            </a:extLst>
          </p:cNvPr>
          <p:cNvPicPr>
            <a:picLocks noChangeAspect="1"/>
          </p:cNvPicPr>
          <p:nvPr/>
        </p:nvPicPr>
        <p:blipFill>
          <a:blip r:embed="rId2"/>
          <a:stretch>
            <a:fillRect/>
          </a:stretch>
        </p:blipFill>
        <p:spPr>
          <a:xfrm>
            <a:off x="2514600" y="1782789"/>
            <a:ext cx="13715999" cy="6721422"/>
          </a:xfrm>
          <a:prstGeom prst="rect">
            <a:avLst/>
          </a:prstGeom>
        </p:spPr>
      </p:pic>
    </p:spTree>
    <p:extLst>
      <p:ext uri="{BB962C8B-B14F-4D97-AF65-F5344CB8AC3E}">
        <p14:creationId xmlns:p14="http://schemas.microsoft.com/office/powerpoint/2010/main" val="124187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6791712" y="6766869"/>
            <a:ext cx="4704576" cy="2486669"/>
            <a:chOff x="0" y="1329164"/>
            <a:chExt cx="6272768" cy="3315558"/>
          </a:xfrm>
        </p:grpSpPr>
        <p:sp>
          <p:nvSpPr>
            <p:cNvPr id="3" name="TextBox 3"/>
            <p:cNvSpPr txBox="1"/>
            <p:nvPr/>
          </p:nvSpPr>
          <p:spPr>
            <a:xfrm>
              <a:off x="0" y="1329164"/>
              <a:ext cx="6272768" cy="2414593"/>
            </a:xfrm>
            <a:prstGeom prst="rect">
              <a:avLst/>
            </a:prstGeom>
          </p:spPr>
          <p:txBody>
            <a:bodyPr lIns="0" tIns="0" rIns="0" bIns="0" rtlCol="0" anchor="t">
              <a:spAutoFit/>
            </a:bodyPr>
            <a:lstStyle/>
            <a:p>
              <a:pPr>
                <a:lnSpc>
                  <a:spcPts val="3640"/>
                </a:lnSpc>
              </a:pPr>
              <a:r>
                <a:rPr lang="en-US" sz="2600" dirty="0" err="1">
                  <a:solidFill>
                    <a:srgbClr val="E15269"/>
                  </a:solidFill>
                  <a:latin typeface="Muli Regular Bold"/>
                </a:rPr>
                <a:t>Nhiều</a:t>
              </a:r>
              <a:r>
                <a:rPr lang="en-US" sz="2600" dirty="0">
                  <a:solidFill>
                    <a:srgbClr val="E15269"/>
                  </a:solidFill>
                  <a:latin typeface="Muli Regular Bold"/>
                </a:rPr>
                <a:t> </a:t>
              </a:r>
              <a:r>
                <a:rPr lang="en-US" sz="2600" dirty="0" err="1">
                  <a:solidFill>
                    <a:srgbClr val="E15269"/>
                  </a:solidFill>
                  <a:latin typeface="Muli Regular Bold"/>
                </a:rPr>
                <a:t>nội</a:t>
              </a:r>
              <a:r>
                <a:rPr lang="en-US" sz="2600" dirty="0">
                  <a:solidFill>
                    <a:srgbClr val="E15269"/>
                  </a:solidFill>
                  <a:latin typeface="Muli Regular Bold"/>
                </a:rPr>
                <a:t> dung </a:t>
              </a:r>
              <a:r>
                <a:rPr lang="en-US" sz="2600" dirty="0" err="1">
                  <a:solidFill>
                    <a:srgbClr val="E15269"/>
                  </a:solidFill>
                  <a:latin typeface="Muli Regular Bold"/>
                </a:rPr>
                <a:t>tương</a:t>
              </a:r>
              <a:r>
                <a:rPr lang="en-US" sz="2600" dirty="0">
                  <a:solidFill>
                    <a:srgbClr val="E15269"/>
                  </a:solidFill>
                  <a:latin typeface="Muli Regular Bold"/>
                </a:rPr>
                <a:t> </a:t>
              </a:r>
              <a:r>
                <a:rPr lang="en-US" sz="2600" dirty="0" err="1">
                  <a:solidFill>
                    <a:srgbClr val="E15269"/>
                  </a:solidFill>
                  <a:latin typeface="Muli Regular Bold"/>
                </a:rPr>
                <a:t>tác</a:t>
              </a:r>
              <a:r>
                <a:rPr lang="en-US" sz="2600" dirty="0">
                  <a:solidFill>
                    <a:srgbClr val="E15269"/>
                  </a:solidFill>
                  <a:latin typeface="Muli Regular Bold"/>
                </a:rPr>
                <a:t>, video, </a:t>
              </a:r>
              <a:r>
                <a:rPr lang="en-US" sz="2600" dirty="0" err="1">
                  <a:solidFill>
                    <a:srgbClr val="E15269"/>
                  </a:solidFill>
                  <a:latin typeface="Muli Regular Bold"/>
                </a:rPr>
                <a:t>câu</a:t>
              </a:r>
              <a:r>
                <a:rPr lang="en-US" sz="2600" dirty="0">
                  <a:solidFill>
                    <a:srgbClr val="E15269"/>
                  </a:solidFill>
                  <a:latin typeface="Muli Regular Bold"/>
                </a:rPr>
                <a:t> </a:t>
              </a:r>
              <a:r>
                <a:rPr lang="en-US" sz="2600" dirty="0" err="1">
                  <a:solidFill>
                    <a:srgbClr val="E15269"/>
                  </a:solidFill>
                  <a:latin typeface="Muli Regular Bold"/>
                </a:rPr>
                <a:t>hỏi</a:t>
              </a:r>
              <a:r>
                <a:rPr lang="en-US" sz="2600" dirty="0">
                  <a:solidFill>
                    <a:srgbClr val="E15269"/>
                  </a:solidFill>
                  <a:latin typeface="Muli Regular Bold"/>
                </a:rPr>
                <a:t>, </a:t>
              </a:r>
              <a:r>
                <a:rPr lang="en-US" sz="2600" dirty="0" err="1">
                  <a:solidFill>
                    <a:srgbClr val="E15269"/>
                  </a:solidFill>
                  <a:latin typeface="Muli Regular Bold"/>
                </a:rPr>
                <a:t>trò</a:t>
              </a:r>
              <a:r>
                <a:rPr lang="en-US" sz="2600" dirty="0">
                  <a:solidFill>
                    <a:srgbClr val="E15269"/>
                  </a:solidFill>
                  <a:latin typeface="Muli Regular Bold"/>
                </a:rPr>
                <a:t> </a:t>
              </a:r>
              <a:r>
                <a:rPr lang="en-US" sz="2600" dirty="0" err="1">
                  <a:solidFill>
                    <a:srgbClr val="E15269"/>
                  </a:solidFill>
                  <a:latin typeface="Muli Regular Bold"/>
                </a:rPr>
                <a:t>chơi</a:t>
              </a:r>
              <a:r>
                <a:rPr lang="en-US" sz="2600" dirty="0">
                  <a:solidFill>
                    <a:srgbClr val="E15269"/>
                  </a:solidFill>
                  <a:latin typeface="Muli Regular Bold"/>
                </a:rPr>
                <a:t>, </a:t>
              </a:r>
              <a:r>
                <a:rPr lang="en-US" sz="2600" dirty="0" err="1">
                  <a:solidFill>
                    <a:srgbClr val="E15269"/>
                  </a:solidFill>
                  <a:latin typeface="Muli Regular Bold"/>
                </a:rPr>
                <a:t>trắc</a:t>
              </a:r>
              <a:r>
                <a:rPr lang="en-US" sz="2600" dirty="0">
                  <a:solidFill>
                    <a:srgbClr val="E15269"/>
                  </a:solidFill>
                  <a:latin typeface="Muli Regular Bold"/>
                </a:rPr>
                <a:t> </a:t>
              </a:r>
              <a:r>
                <a:rPr lang="en-US" sz="2600" dirty="0" err="1">
                  <a:solidFill>
                    <a:srgbClr val="E15269"/>
                  </a:solidFill>
                  <a:latin typeface="Muli Regular Bold"/>
                </a:rPr>
                <a:t>nghiệm</a:t>
              </a:r>
              <a:r>
                <a:rPr lang="en-US" sz="2600" dirty="0">
                  <a:solidFill>
                    <a:srgbClr val="E15269"/>
                  </a:solidFill>
                  <a:latin typeface="Muli Regular Bold"/>
                </a:rPr>
                <a:t>,…</a:t>
              </a:r>
            </a:p>
            <a:p>
              <a:pPr>
                <a:lnSpc>
                  <a:spcPts val="3640"/>
                </a:lnSpc>
              </a:pPr>
              <a:r>
                <a:rPr lang="en-US" sz="2600" dirty="0">
                  <a:solidFill>
                    <a:srgbClr val="E15269"/>
                  </a:solidFill>
                  <a:latin typeface="Muli Regular Bold"/>
                </a:rPr>
                <a:t>https://h5p.org/</a:t>
              </a:r>
            </a:p>
          </p:txBody>
        </p:sp>
        <p:sp>
          <p:nvSpPr>
            <p:cNvPr id="4" name="TextBox 4"/>
            <p:cNvSpPr txBox="1"/>
            <p:nvPr/>
          </p:nvSpPr>
          <p:spPr>
            <a:xfrm>
              <a:off x="0" y="3035555"/>
              <a:ext cx="6272768" cy="461836"/>
            </a:xfrm>
            <a:prstGeom prst="rect">
              <a:avLst/>
            </a:prstGeom>
          </p:spPr>
          <p:txBody>
            <a:bodyPr lIns="0" tIns="0" rIns="0" bIns="0" rtlCol="0" anchor="t">
              <a:spAutoFit/>
            </a:bodyPr>
            <a:lstStyle/>
            <a:p>
              <a:pPr>
                <a:lnSpc>
                  <a:spcPts val="2860"/>
                </a:lnSpc>
              </a:pPr>
              <a:endParaRPr lang="en-US" sz="2200" dirty="0">
                <a:solidFill>
                  <a:srgbClr val="F4F4F4"/>
                </a:solidFill>
                <a:latin typeface="Muli Regular"/>
              </a:endParaRPr>
            </a:p>
          </p:txBody>
        </p:sp>
        <p:sp>
          <p:nvSpPr>
            <p:cNvPr id="6" name="AutoShape 6"/>
            <p:cNvSpPr/>
            <p:nvPr/>
          </p:nvSpPr>
          <p:spPr>
            <a:xfrm>
              <a:off x="9" y="4644722"/>
              <a:ext cx="6272759" cy="0"/>
            </a:xfrm>
            <a:prstGeom prst="line">
              <a:avLst/>
            </a:prstGeom>
            <a:ln w="12700" cap="flat">
              <a:solidFill>
                <a:srgbClr val="E15269"/>
              </a:solidFill>
              <a:prstDash val="solid"/>
              <a:headEnd type="none" w="sm" len="sm"/>
              <a:tailEnd type="none" w="sm" len="sm"/>
            </a:ln>
          </p:spPr>
          <p:txBody>
            <a:bodyPr/>
            <a:lstStyle/>
            <a:p>
              <a:endParaRPr lang="en-US"/>
            </a:p>
          </p:txBody>
        </p:sp>
      </p:grpSp>
      <p:sp>
        <p:nvSpPr>
          <p:cNvPr id="7" name="Freeform 7"/>
          <p:cNvSpPr/>
          <p:nvPr/>
        </p:nvSpPr>
        <p:spPr>
          <a:xfrm rot="1745090">
            <a:off x="10078156" y="-1578012"/>
            <a:ext cx="8925744" cy="6158847"/>
          </a:xfrm>
          <a:custGeom>
            <a:avLst/>
            <a:gdLst/>
            <a:ahLst/>
            <a:cxnLst/>
            <a:rect l="l" t="t" r="r" b="b"/>
            <a:pathLst>
              <a:path w="8925744" h="6158847">
                <a:moveTo>
                  <a:pt x="0" y="0"/>
                </a:moveTo>
                <a:lnTo>
                  <a:pt x="8925744" y="0"/>
                </a:lnTo>
                <a:lnTo>
                  <a:pt x="8925744" y="6158846"/>
                </a:lnTo>
                <a:lnTo>
                  <a:pt x="0" y="6158846"/>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12554731" y="6788300"/>
            <a:ext cx="4704569" cy="2465237"/>
            <a:chOff x="0" y="1654274"/>
            <a:chExt cx="6272759" cy="3286983"/>
          </a:xfrm>
        </p:grpSpPr>
        <p:sp>
          <p:nvSpPr>
            <p:cNvPr id="9" name="TextBox 9"/>
            <p:cNvSpPr txBox="1"/>
            <p:nvPr/>
          </p:nvSpPr>
          <p:spPr>
            <a:xfrm>
              <a:off x="0" y="1654274"/>
              <a:ext cx="6272759" cy="1799040"/>
            </a:xfrm>
            <a:prstGeom prst="rect">
              <a:avLst/>
            </a:prstGeom>
          </p:spPr>
          <p:txBody>
            <a:bodyPr lIns="0" tIns="0" rIns="0" bIns="0" rtlCol="0" anchor="t">
              <a:spAutoFit/>
            </a:bodyPr>
            <a:lstStyle/>
            <a:p>
              <a:pPr>
                <a:lnSpc>
                  <a:spcPts val="3640"/>
                </a:lnSpc>
              </a:pPr>
              <a:r>
                <a:rPr lang="en-US" sz="2600" dirty="0">
                  <a:solidFill>
                    <a:srgbClr val="E15269"/>
                  </a:solidFill>
                  <a:latin typeface="Muli Regular Bold"/>
                </a:rPr>
                <a:t>Thích </a:t>
              </a:r>
              <a:r>
                <a:rPr lang="en-US" sz="2600" dirty="0" err="1">
                  <a:solidFill>
                    <a:srgbClr val="E15269"/>
                  </a:solidFill>
                  <a:latin typeface="Muli Regular Bold"/>
                </a:rPr>
                <a:t>ứng</a:t>
              </a:r>
              <a:r>
                <a:rPr lang="en-US" sz="2600" dirty="0">
                  <a:solidFill>
                    <a:srgbClr val="E15269"/>
                  </a:solidFill>
                  <a:latin typeface="Muli Regular Bold"/>
                </a:rPr>
                <a:t> </a:t>
              </a:r>
              <a:r>
                <a:rPr lang="en-US" sz="2600" dirty="0" err="1">
                  <a:solidFill>
                    <a:srgbClr val="E15269"/>
                  </a:solidFill>
                  <a:latin typeface="Muli Regular Bold"/>
                </a:rPr>
                <a:t>với</a:t>
              </a:r>
              <a:r>
                <a:rPr lang="en-US" sz="2600" dirty="0">
                  <a:solidFill>
                    <a:srgbClr val="E15269"/>
                  </a:solidFill>
                  <a:latin typeface="Muli Regular Bold"/>
                </a:rPr>
                <a:t> </a:t>
              </a:r>
              <a:r>
                <a:rPr lang="en-US" sz="2600" dirty="0" err="1">
                  <a:solidFill>
                    <a:srgbClr val="E15269"/>
                  </a:solidFill>
                  <a:latin typeface="Muli Regular Bold"/>
                </a:rPr>
                <a:t>giáo</a:t>
              </a:r>
              <a:r>
                <a:rPr lang="en-US" sz="2600" dirty="0">
                  <a:solidFill>
                    <a:srgbClr val="E15269"/>
                  </a:solidFill>
                  <a:latin typeface="Muli Regular Bold"/>
                </a:rPr>
                <a:t> </a:t>
              </a:r>
              <a:r>
                <a:rPr lang="en-US" sz="2600" dirty="0" err="1">
                  <a:solidFill>
                    <a:srgbClr val="E15269"/>
                  </a:solidFill>
                  <a:latin typeface="Muli Regular Bold"/>
                </a:rPr>
                <a:t>dục</a:t>
              </a:r>
              <a:r>
                <a:rPr lang="en-US" sz="2600" dirty="0">
                  <a:solidFill>
                    <a:srgbClr val="E15269"/>
                  </a:solidFill>
                  <a:latin typeface="Muli Regular Bold"/>
                </a:rPr>
                <a:t> </a:t>
              </a:r>
              <a:r>
                <a:rPr lang="en-US" sz="2600" dirty="0" err="1">
                  <a:solidFill>
                    <a:srgbClr val="E15269"/>
                  </a:solidFill>
                  <a:latin typeface="Muli Regular Bold"/>
                </a:rPr>
                <a:t>trực</a:t>
              </a:r>
              <a:r>
                <a:rPr lang="en-US" sz="2600" dirty="0">
                  <a:solidFill>
                    <a:srgbClr val="E15269"/>
                  </a:solidFill>
                  <a:latin typeface="Muli Regular Bold"/>
                </a:rPr>
                <a:t> </a:t>
              </a:r>
              <a:r>
                <a:rPr lang="en-US" sz="2600" dirty="0" err="1">
                  <a:solidFill>
                    <a:srgbClr val="E15269"/>
                  </a:solidFill>
                  <a:latin typeface="Muli Regular Bold"/>
                </a:rPr>
                <a:t>tuyến</a:t>
              </a:r>
              <a:r>
                <a:rPr lang="en-US" sz="2600" dirty="0">
                  <a:solidFill>
                    <a:srgbClr val="E15269"/>
                  </a:solidFill>
                  <a:latin typeface="Muli Regular Bold"/>
                </a:rPr>
                <a:t> </a:t>
              </a:r>
              <a:r>
                <a:rPr lang="en-US" sz="2600" dirty="0" err="1">
                  <a:solidFill>
                    <a:srgbClr val="E15269"/>
                  </a:solidFill>
                  <a:latin typeface="Muli Regular Bold"/>
                </a:rPr>
                <a:t>và</a:t>
              </a:r>
              <a:r>
                <a:rPr lang="en-US" sz="2600" dirty="0">
                  <a:solidFill>
                    <a:srgbClr val="E15269"/>
                  </a:solidFill>
                  <a:latin typeface="Muli Regular Bold"/>
                </a:rPr>
                <a:t> </a:t>
              </a:r>
              <a:r>
                <a:rPr lang="en-US" sz="2600" dirty="0" err="1">
                  <a:solidFill>
                    <a:srgbClr val="E15269"/>
                  </a:solidFill>
                  <a:latin typeface="Muli Regular Bold"/>
                </a:rPr>
                <a:t>đào</a:t>
              </a:r>
              <a:r>
                <a:rPr lang="en-US" sz="2600" dirty="0">
                  <a:solidFill>
                    <a:srgbClr val="E15269"/>
                  </a:solidFill>
                  <a:latin typeface="Muli Regular Bold"/>
                </a:rPr>
                <a:t> </a:t>
              </a:r>
              <a:r>
                <a:rPr lang="en-US" sz="2600" dirty="0" err="1">
                  <a:solidFill>
                    <a:srgbClr val="E15269"/>
                  </a:solidFill>
                  <a:latin typeface="Muli Regular Bold"/>
                </a:rPr>
                <a:t>tạo</a:t>
              </a:r>
              <a:endParaRPr lang="en-US" sz="2600" dirty="0">
                <a:solidFill>
                  <a:srgbClr val="E15269"/>
                </a:solidFill>
                <a:latin typeface="Muli Regular Bold"/>
              </a:endParaRPr>
            </a:p>
            <a:p>
              <a:pPr>
                <a:lnSpc>
                  <a:spcPts val="3640"/>
                </a:lnSpc>
              </a:pPr>
              <a:endParaRPr lang="en-US" sz="2600" dirty="0">
                <a:solidFill>
                  <a:srgbClr val="E15269"/>
                </a:solidFill>
                <a:latin typeface="Muli Regular Bold"/>
              </a:endParaRPr>
            </a:p>
          </p:txBody>
        </p:sp>
        <p:sp>
          <p:nvSpPr>
            <p:cNvPr id="10" name="TextBox 10"/>
            <p:cNvSpPr txBox="1"/>
            <p:nvPr/>
          </p:nvSpPr>
          <p:spPr>
            <a:xfrm>
              <a:off x="0" y="3360664"/>
              <a:ext cx="6272759" cy="461836"/>
            </a:xfrm>
            <a:prstGeom prst="rect">
              <a:avLst/>
            </a:prstGeom>
          </p:spPr>
          <p:txBody>
            <a:bodyPr lIns="0" tIns="0" rIns="0" bIns="0" rtlCol="0" anchor="t">
              <a:spAutoFit/>
            </a:bodyPr>
            <a:lstStyle/>
            <a:p>
              <a:pPr>
                <a:lnSpc>
                  <a:spcPts val="2860"/>
                </a:lnSpc>
              </a:pPr>
              <a:endParaRPr lang="en-US" sz="2200" dirty="0">
                <a:solidFill>
                  <a:srgbClr val="F4F4F4"/>
                </a:solidFill>
                <a:latin typeface="Muli Regular"/>
              </a:endParaRPr>
            </a:p>
          </p:txBody>
        </p:sp>
        <p:sp>
          <p:nvSpPr>
            <p:cNvPr id="12" name="AutoShape 12"/>
            <p:cNvSpPr/>
            <p:nvPr/>
          </p:nvSpPr>
          <p:spPr>
            <a:xfrm>
              <a:off x="9" y="4941257"/>
              <a:ext cx="6272750" cy="0"/>
            </a:xfrm>
            <a:prstGeom prst="line">
              <a:avLst/>
            </a:prstGeom>
            <a:ln w="12700" cap="flat">
              <a:solidFill>
                <a:srgbClr val="E15269"/>
              </a:solidFill>
              <a:prstDash val="solid"/>
              <a:headEnd type="none" w="sm" len="sm"/>
              <a:tailEnd type="none" w="sm" len="sm"/>
            </a:ln>
          </p:spPr>
          <p:txBody>
            <a:bodyPr/>
            <a:lstStyle/>
            <a:p>
              <a:endParaRPr lang="en-US"/>
            </a:p>
          </p:txBody>
        </p:sp>
      </p:grpSp>
      <p:sp>
        <p:nvSpPr>
          <p:cNvPr id="13" name="TextBox 13"/>
          <p:cNvSpPr txBox="1"/>
          <p:nvPr/>
        </p:nvSpPr>
        <p:spPr>
          <a:xfrm>
            <a:off x="1028700" y="2490868"/>
            <a:ext cx="7319152" cy="1923604"/>
          </a:xfrm>
          <a:prstGeom prst="rect">
            <a:avLst/>
          </a:prstGeom>
        </p:spPr>
        <p:txBody>
          <a:bodyPr lIns="0" tIns="0" rIns="0" bIns="0" rtlCol="0" anchor="t">
            <a:spAutoFit/>
          </a:bodyPr>
          <a:lstStyle/>
          <a:p>
            <a:pPr marL="0" lvl="0" indent="0" algn="l">
              <a:lnSpc>
                <a:spcPts val="7500"/>
              </a:lnSpc>
            </a:pPr>
            <a:r>
              <a:rPr lang="en-US" sz="7500" dirty="0" err="1">
                <a:solidFill>
                  <a:srgbClr val="F4F4F4"/>
                </a:solidFill>
                <a:latin typeface="Muli Regular"/>
              </a:rPr>
              <a:t>Vì</a:t>
            </a:r>
            <a:r>
              <a:rPr lang="en-US" sz="7500" dirty="0">
                <a:solidFill>
                  <a:srgbClr val="F4F4F4"/>
                </a:solidFill>
                <a:latin typeface="Muli Regular"/>
              </a:rPr>
              <a:t> </a:t>
            </a:r>
            <a:r>
              <a:rPr lang="en-US" sz="7500" dirty="0" err="1">
                <a:solidFill>
                  <a:srgbClr val="F4F4F4"/>
                </a:solidFill>
                <a:latin typeface="Muli Regular"/>
              </a:rPr>
              <a:t>sao</a:t>
            </a:r>
            <a:r>
              <a:rPr lang="en-US" sz="7500" dirty="0">
                <a:solidFill>
                  <a:srgbClr val="F4F4F4"/>
                </a:solidFill>
                <a:latin typeface="Muli Regular"/>
              </a:rPr>
              <a:t> </a:t>
            </a:r>
            <a:r>
              <a:rPr lang="en-US" sz="7500" dirty="0" err="1">
                <a:solidFill>
                  <a:srgbClr val="F4F4F4"/>
                </a:solidFill>
                <a:latin typeface="Muli Regular"/>
              </a:rPr>
              <a:t>lại</a:t>
            </a:r>
            <a:r>
              <a:rPr lang="en-US" sz="7500" dirty="0">
                <a:solidFill>
                  <a:srgbClr val="F4F4F4"/>
                </a:solidFill>
                <a:latin typeface="Muli Regular"/>
              </a:rPr>
              <a:t> </a:t>
            </a:r>
            <a:r>
              <a:rPr lang="en-US" sz="7500" dirty="0" err="1">
                <a:solidFill>
                  <a:srgbClr val="F4F4F4"/>
                </a:solidFill>
                <a:latin typeface="Muli Regular"/>
              </a:rPr>
              <a:t>chọn</a:t>
            </a:r>
            <a:r>
              <a:rPr lang="en-US" sz="7500" dirty="0">
                <a:solidFill>
                  <a:srgbClr val="F4F4F4"/>
                </a:solidFill>
                <a:latin typeface="Muli Regular"/>
              </a:rPr>
              <a:t> H5p</a:t>
            </a:r>
          </a:p>
        </p:txBody>
      </p:sp>
      <p:grpSp>
        <p:nvGrpSpPr>
          <p:cNvPr id="14" name="Group 14"/>
          <p:cNvGrpSpPr/>
          <p:nvPr/>
        </p:nvGrpSpPr>
        <p:grpSpPr>
          <a:xfrm>
            <a:off x="1028700" y="5540451"/>
            <a:ext cx="4704576" cy="3708324"/>
            <a:chOff x="0" y="0"/>
            <a:chExt cx="6272768" cy="4944432"/>
          </a:xfrm>
        </p:grpSpPr>
        <p:sp>
          <p:nvSpPr>
            <p:cNvPr id="15" name="Freeform 15"/>
            <p:cNvSpPr/>
            <p:nvPr/>
          </p:nvSpPr>
          <p:spPr>
            <a:xfrm>
              <a:off x="0" y="0"/>
              <a:ext cx="980935" cy="1231768"/>
            </a:xfrm>
            <a:custGeom>
              <a:avLst/>
              <a:gdLst/>
              <a:ahLst/>
              <a:cxnLst/>
              <a:rect l="l" t="t" r="r" b="b"/>
              <a:pathLst>
                <a:path w="980935" h="1231768">
                  <a:moveTo>
                    <a:pt x="0" y="0"/>
                  </a:moveTo>
                  <a:lnTo>
                    <a:pt x="980935" y="0"/>
                  </a:lnTo>
                  <a:lnTo>
                    <a:pt x="980935" y="1231768"/>
                  </a:lnTo>
                  <a:lnTo>
                    <a:pt x="0" y="1231768"/>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0" y="1654275"/>
              <a:ext cx="6272768" cy="567933"/>
            </a:xfrm>
            <a:prstGeom prst="rect">
              <a:avLst/>
            </a:prstGeom>
          </p:spPr>
          <p:txBody>
            <a:bodyPr lIns="0" tIns="0" rIns="0" bIns="0" rtlCol="0" anchor="t">
              <a:spAutoFit/>
            </a:bodyPr>
            <a:lstStyle/>
            <a:p>
              <a:pPr>
                <a:lnSpc>
                  <a:spcPts val="3640"/>
                </a:lnSpc>
              </a:pPr>
              <a:r>
                <a:rPr lang="en-US" sz="2600" dirty="0" err="1">
                  <a:solidFill>
                    <a:srgbClr val="E15269"/>
                  </a:solidFill>
                  <a:latin typeface="Muli Regular Bold"/>
                </a:rPr>
                <a:t>Tính</a:t>
              </a:r>
              <a:r>
                <a:rPr lang="en-US" sz="2600" dirty="0">
                  <a:solidFill>
                    <a:srgbClr val="E15269"/>
                  </a:solidFill>
                  <a:latin typeface="Muli Regular Bold"/>
                </a:rPr>
                <a:t> </a:t>
              </a:r>
              <a:r>
                <a:rPr lang="en-US" sz="2600" dirty="0" err="1">
                  <a:solidFill>
                    <a:srgbClr val="E15269"/>
                  </a:solidFill>
                  <a:latin typeface="Muli Regular Bold"/>
                </a:rPr>
                <a:t>nhúng</a:t>
              </a:r>
              <a:r>
                <a:rPr lang="en-US" sz="2600" dirty="0">
                  <a:solidFill>
                    <a:srgbClr val="E15269"/>
                  </a:solidFill>
                  <a:latin typeface="Muli Regular Bold"/>
                </a:rPr>
                <a:t> </a:t>
              </a:r>
              <a:r>
                <a:rPr lang="en-US" sz="2600" dirty="0" err="1">
                  <a:solidFill>
                    <a:srgbClr val="E15269"/>
                  </a:solidFill>
                  <a:latin typeface="Muli Regular Bold"/>
                </a:rPr>
                <a:t>mạnh</a:t>
              </a:r>
              <a:r>
                <a:rPr lang="en-US" sz="2600" dirty="0">
                  <a:solidFill>
                    <a:srgbClr val="E15269"/>
                  </a:solidFill>
                  <a:latin typeface="Muli Regular Bold"/>
                </a:rPr>
                <a:t> </a:t>
              </a:r>
              <a:r>
                <a:rPr lang="en-US" sz="2600" dirty="0" err="1">
                  <a:solidFill>
                    <a:srgbClr val="E15269"/>
                  </a:solidFill>
                  <a:latin typeface="Muli Regular Bold"/>
                </a:rPr>
                <a:t>mẽ</a:t>
              </a:r>
              <a:endParaRPr lang="en-US" sz="2600" dirty="0">
                <a:solidFill>
                  <a:srgbClr val="E15269"/>
                </a:solidFill>
                <a:latin typeface="Muli Regular Bold"/>
              </a:endParaRPr>
            </a:p>
          </p:txBody>
        </p:sp>
        <p:sp>
          <p:nvSpPr>
            <p:cNvPr id="17" name="TextBox 17"/>
            <p:cNvSpPr txBox="1"/>
            <p:nvPr/>
          </p:nvSpPr>
          <p:spPr>
            <a:xfrm>
              <a:off x="0" y="3360664"/>
              <a:ext cx="6272768" cy="461836"/>
            </a:xfrm>
            <a:prstGeom prst="rect">
              <a:avLst/>
            </a:prstGeom>
          </p:spPr>
          <p:txBody>
            <a:bodyPr lIns="0" tIns="0" rIns="0" bIns="0" rtlCol="0" anchor="t">
              <a:spAutoFit/>
            </a:bodyPr>
            <a:lstStyle/>
            <a:p>
              <a:pPr>
                <a:lnSpc>
                  <a:spcPts val="2860"/>
                </a:lnSpc>
              </a:pPr>
              <a:endParaRPr lang="en-US" sz="2200" dirty="0">
                <a:solidFill>
                  <a:srgbClr val="F4F4F4"/>
                </a:solidFill>
                <a:latin typeface="Muli Regular"/>
              </a:endParaRPr>
            </a:p>
          </p:txBody>
        </p:sp>
        <p:sp>
          <p:nvSpPr>
            <p:cNvPr id="18" name="AutoShape 18"/>
            <p:cNvSpPr/>
            <p:nvPr/>
          </p:nvSpPr>
          <p:spPr>
            <a:xfrm>
              <a:off x="9" y="4944432"/>
              <a:ext cx="6272759" cy="0"/>
            </a:xfrm>
            <a:prstGeom prst="line">
              <a:avLst/>
            </a:prstGeom>
            <a:ln w="12700" cap="flat">
              <a:solidFill>
                <a:srgbClr val="E15269"/>
              </a:solidFill>
              <a:prstDash val="solid"/>
              <a:headEnd type="none" w="sm" len="sm"/>
              <a:tailEnd type="none" w="sm" len="sm"/>
            </a:ln>
          </p:spPr>
          <p:txBody>
            <a:bodyPr/>
            <a:lstStyle/>
            <a:p>
              <a:endParaRPr lang="en-US"/>
            </a:p>
          </p:txBody>
        </p:sp>
      </p:grpSp>
      <p:sp>
        <p:nvSpPr>
          <p:cNvPr id="19" name="TextBox 19"/>
          <p:cNvSpPr txBox="1"/>
          <p:nvPr/>
        </p:nvSpPr>
        <p:spPr>
          <a:xfrm>
            <a:off x="1028700" y="1038225"/>
            <a:ext cx="5634965" cy="257175"/>
          </a:xfrm>
          <a:prstGeom prst="rect">
            <a:avLst/>
          </a:prstGeom>
        </p:spPr>
        <p:txBody>
          <a:bodyPr lIns="0" tIns="0" rIns="0" bIns="0" rtlCol="0" anchor="t">
            <a:spAutoFit/>
          </a:bodyPr>
          <a:lstStyle/>
          <a:p>
            <a:pPr>
              <a:lnSpc>
                <a:spcPts val="2160"/>
              </a:lnSpc>
            </a:pPr>
            <a:r>
              <a:rPr lang="en-US" sz="1800" u="sng">
                <a:solidFill>
                  <a:srgbClr val="F4F4F4"/>
                </a:solidFill>
                <a:latin typeface="Muli Regular"/>
                <a:hlinkClick r:id="rId6" action="ppaction://hlinksldjump"/>
              </a:rPr>
              <a:t>QUAY LẠI TRANG TỔNG QUAN</a:t>
            </a:r>
          </a:p>
        </p:txBody>
      </p:sp>
      <p:sp>
        <p:nvSpPr>
          <p:cNvPr id="20" name="Freeform 15">
            <a:extLst>
              <a:ext uri="{FF2B5EF4-FFF2-40B4-BE49-F238E27FC236}">
                <a16:creationId xmlns:a16="http://schemas.microsoft.com/office/drawing/2014/main" id="{F33C52D0-C5EE-3F98-9C54-2C057906E3BF}"/>
              </a:ext>
            </a:extLst>
          </p:cNvPr>
          <p:cNvSpPr/>
          <p:nvPr/>
        </p:nvSpPr>
        <p:spPr>
          <a:xfrm>
            <a:off x="6819946" y="5539222"/>
            <a:ext cx="735701" cy="923826"/>
          </a:xfrm>
          <a:custGeom>
            <a:avLst/>
            <a:gdLst/>
            <a:ahLst/>
            <a:cxnLst/>
            <a:rect l="l" t="t" r="r" b="b"/>
            <a:pathLst>
              <a:path w="980935" h="1231768">
                <a:moveTo>
                  <a:pt x="0" y="0"/>
                </a:moveTo>
                <a:lnTo>
                  <a:pt x="980935" y="0"/>
                </a:lnTo>
                <a:lnTo>
                  <a:pt x="980935" y="1231768"/>
                </a:lnTo>
                <a:lnTo>
                  <a:pt x="0" y="1231768"/>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15">
            <a:extLst>
              <a:ext uri="{FF2B5EF4-FFF2-40B4-BE49-F238E27FC236}">
                <a16:creationId xmlns:a16="http://schemas.microsoft.com/office/drawing/2014/main" id="{59041B5C-C9B1-BE27-4045-166356BE1E63}"/>
              </a:ext>
            </a:extLst>
          </p:cNvPr>
          <p:cNvSpPr/>
          <p:nvPr/>
        </p:nvSpPr>
        <p:spPr>
          <a:xfrm>
            <a:off x="12611192" y="5554777"/>
            <a:ext cx="735701" cy="923826"/>
          </a:xfrm>
          <a:custGeom>
            <a:avLst/>
            <a:gdLst/>
            <a:ahLst/>
            <a:cxnLst/>
            <a:rect l="l" t="t" r="r" b="b"/>
            <a:pathLst>
              <a:path w="980935" h="1231768">
                <a:moveTo>
                  <a:pt x="0" y="0"/>
                </a:moveTo>
                <a:lnTo>
                  <a:pt x="980935" y="0"/>
                </a:lnTo>
                <a:lnTo>
                  <a:pt x="980935" y="1231768"/>
                </a:lnTo>
                <a:lnTo>
                  <a:pt x="0" y="1231768"/>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34688155"/>
              </p:ext>
            </p:extLst>
          </p:nvPr>
        </p:nvGraphicFramePr>
        <p:xfrm>
          <a:off x="1028700" y="2627228"/>
          <a:ext cx="16040100" cy="6398381"/>
        </p:xfrm>
        <a:graphic>
          <a:graphicData uri="http://schemas.openxmlformats.org/drawingml/2006/table">
            <a:tbl>
              <a:tblPr/>
              <a:tblGrid>
                <a:gridCol w="7353300">
                  <a:extLst>
                    <a:ext uri="{9D8B030D-6E8A-4147-A177-3AD203B41FA5}">
                      <a16:colId xmlns:a16="http://schemas.microsoft.com/office/drawing/2014/main" val="20000"/>
                    </a:ext>
                  </a:extLst>
                </a:gridCol>
                <a:gridCol w="8686800">
                  <a:extLst>
                    <a:ext uri="{9D8B030D-6E8A-4147-A177-3AD203B41FA5}">
                      <a16:colId xmlns:a16="http://schemas.microsoft.com/office/drawing/2014/main" val="20001"/>
                    </a:ext>
                  </a:extLst>
                </a:gridCol>
              </a:tblGrid>
              <a:tr h="978722">
                <a:tc>
                  <a:txBody>
                    <a:bodyPr/>
                    <a:lstStyle/>
                    <a:p>
                      <a:pPr algn="ctr">
                        <a:lnSpc>
                          <a:spcPts val="3079"/>
                        </a:lnSpc>
                        <a:defRPr/>
                      </a:pPr>
                      <a:r>
                        <a:rPr lang="en-US" sz="2199" dirty="0">
                          <a:solidFill>
                            <a:srgbClr val="F4F4F4"/>
                          </a:solidFill>
                          <a:latin typeface="Muli Regular Bold"/>
                        </a:rPr>
                        <a:t>1.Xóa  </a:t>
                      </a:r>
                      <a:r>
                        <a:rPr lang="en-US" sz="2199" dirty="0" err="1">
                          <a:solidFill>
                            <a:srgbClr val="F4F4F4"/>
                          </a:solidFill>
                          <a:latin typeface="Muli Regular Bold"/>
                        </a:rPr>
                        <a:t>văn</a:t>
                      </a:r>
                      <a:r>
                        <a:rPr lang="en-US" sz="2199" dirty="0">
                          <a:solidFill>
                            <a:srgbClr val="F4F4F4"/>
                          </a:solidFill>
                          <a:latin typeface="Muli Regular Bold"/>
                        </a:rPr>
                        <a:t> </a:t>
                      </a:r>
                      <a:r>
                        <a:rPr lang="en-US" sz="2199" dirty="0" err="1">
                          <a:solidFill>
                            <a:srgbClr val="F4F4F4"/>
                          </a:solidFill>
                          <a:latin typeface="Muli Regular Bold"/>
                        </a:rPr>
                        <a:t>bản</a:t>
                      </a:r>
                      <a:r>
                        <a:rPr lang="en-US" sz="2199" dirty="0">
                          <a:solidFill>
                            <a:srgbClr val="F4F4F4"/>
                          </a:solidFill>
                          <a:latin typeface="Muli Regular Bold"/>
                        </a:rPr>
                        <a:t> </a:t>
                      </a:r>
                      <a:r>
                        <a:rPr lang="en-US" sz="2199" dirty="0" err="1">
                          <a:solidFill>
                            <a:srgbClr val="F4F4F4"/>
                          </a:solidFill>
                          <a:latin typeface="Muli Regular Bold"/>
                        </a:rPr>
                        <a:t>giữ</a:t>
                      </a:r>
                      <a:r>
                        <a:rPr lang="en-US" sz="2199" dirty="0">
                          <a:solidFill>
                            <a:srgbClr val="F4F4F4"/>
                          </a:solidFill>
                          <a:latin typeface="Muli Regular Bold"/>
                        </a:rPr>
                        <a:t> </a:t>
                      </a:r>
                      <a:r>
                        <a:rPr lang="en-US" sz="2199" dirty="0" err="1">
                          <a:solidFill>
                            <a:srgbClr val="F4F4F4"/>
                          </a:solidFill>
                          <a:latin typeface="Muli Regular Bold"/>
                        </a:rPr>
                        <a:t>lại</a:t>
                      </a:r>
                      <a:r>
                        <a:rPr lang="en-US" sz="2199" dirty="0">
                          <a:solidFill>
                            <a:srgbClr val="F4F4F4"/>
                          </a:solidFill>
                          <a:latin typeface="Muli Regular Bold"/>
                        </a:rPr>
                        <a:t> </a:t>
                      </a:r>
                      <a:r>
                        <a:rPr lang="en-US" sz="2199" dirty="0" err="1">
                          <a:solidFill>
                            <a:srgbClr val="F4F4F4"/>
                          </a:solidFill>
                          <a:latin typeface="Muli Regular Bold"/>
                        </a:rPr>
                        <a:t>nền</a:t>
                      </a:r>
                      <a:r>
                        <a:rPr lang="en-US" sz="2199" dirty="0">
                          <a:solidFill>
                            <a:srgbClr val="F4F4F4"/>
                          </a:solidFill>
                          <a:latin typeface="Muli Regular Bold"/>
                        </a:rPr>
                        <a:t> </a:t>
                      </a:r>
                      <a:r>
                        <a:rPr lang="en-US" sz="2199" dirty="0" err="1">
                          <a:solidFill>
                            <a:srgbClr val="F4F4F4"/>
                          </a:solidFill>
                          <a:latin typeface="Muli Regular Bold"/>
                        </a:rPr>
                        <a:t>của</a:t>
                      </a:r>
                      <a:r>
                        <a:rPr lang="en-US" sz="2199" dirty="0">
                          <a:solidFill>
                            <a:srgbClr val="F4F4F4"/>
                          </a:solidFill>
                          <a:latin typeface="Muli Regular Bold"/>
                        </a:rPr>
                        <a:t> slide</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E15269"/>
                    </a:solidFill>
                  </a:tcPr>
                </a:tc>
                <a:tc>
                  <a:txBody>
                    <a:bodyPr/>
                    <a:lstStyle/>
                    <a:p>
                      <a:pPr marL="474979" lvl="1" indent="-237490" algn="l">
                        <a:lnSpc>
                          <a:spcPts val="3079"/>
                        </a:lnSpc>
                        <a:buFont typeface="Arial"/>
                        <a:buChar char="•"/>
                        <a:defRPr/>
                      </a:pPr>
                      <a:r>
                        <a:rPr lang="en-US" sz="2200" dirty="0" err="1">
                          <a:latin typeface="Muli Regular" panose="020B0604020202020204" charset="0"/>
                        </a:rPr>
                        <a:t>Đã</a:t>
                      </a:r>
                      <a:r>
                        <a:rPr lang="en-US" sz="2200" dirty="0">
                          <a:latin typeface="Muli Regular" panose="020B0604020202020204" charset="0"/>
                        </a:rPr>
                        <a:t> </a:t>
                      </a:r>
                      <a:r>
                        <a:rPr lang="en-US" sz="2200" dirty="0" err="1">
                          <a:latin typeface="Muli Regular" panose="020B0604020202020204" charset="0"/>
                        </a:rPr>
                        <a:t>hoàn</a:t>
                      </a:r>
                      <a:r>
                        <a:rPr lang="en-US" sz="2200" dirty="0">
                          <a:latin typeface="Muli Regular" panose="020B0604020202020204" charset="0"/>
                        </a:rPr>
                        <a:t> </a:t>
                      </a:r>
                      <a:r>
                        <a:rPr lang="en-US" sz="2200" dirty="0" err="1">
                          <a:latin typeface="Muli Regular" panose="020B0604020202020204" charset="0"/>
                        </a:rPr>
                        <a:t>thiện</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5381">
                <a:tc>
                  <a:txBody>
                    <a:bodyPr/>
                    <a:lstStyle/>
                    <a:p>
                      <a:pPr algn="ctr">
                        <a:lnSpc>
                          <a:spcPts val="3079"/>
                        </a:lnSpc>
                        <a:defRPr/>
                      </a:pPr>
                      <a:r>
                        <a:rPr lang="en-US" sz="2199" dirty="0">
                          <a:solidFill>
                            <a:srgbClr val="1B1B19"/>
                          </a:solidFill>
                          <a:latin typeface="Muli Regular Bold"/>
                        </a:rPr>
                        <a:t>2.Chuyển </a:t>
                      </a:r>
                      <a:r>
                        <a:rPr lang="en-US" sz="2199" dirty="0" err="1">
                          <a:solidFill>
                            <a:srgbClr val="1B1B19"/>
                          </a:solidFill>
                          <a:latin typeface="Muli Regular Bold"/>
                        </a:rPr>
                        <a:t>toàn</a:t>
                      </a:r>
                      <a:r>
                        <a:rPr lang="en-US" sz="2199" dirty="0">
                          <a:solidFill>
                            <a:srgbClr val="1B1B19"/>
                          </a:solidFill>
                          <a:latin typeface="Muli Regular Bold"/>
                        </a:rPr>
                        <a:t> </a:t>
                      </a:r>
                      <a:r>
                        <a:rPr lang="en-US" sz="2199" dirty="0" err="1">
                          <a:solidFill>
                            <a:srgbClr val="1B1B19"/>
                          </a:solidFill>
                          <a:latin typeface="Muli Regular Bold"/>
                        </a:rPr>
                        <a:t>bộ</a:t>
                      </a:r>
                      <a:r>
                        <a:rPr lang="en-US" sz="2199" dirty="0">
                          <a:solidFill>
                            <a:srgbClr val="1B1B19"/>
                          </a:solidFill>
                          <a:latin typeface="Muli Regular Bold"/>
                        </a:rPr>
                        <a:t> slide </a:t>
                      </a:r>
                      <a:r>
                        <a:rPr lang="en-US" sz="2199" dirty="0" err="1">
                          <a:solidFill>
                            <a:srgbClr val="1B1B19"/>
                          </a:solidFill>
                          <a:latin typeface="Muli Regular Bold"/>
                        </a:rPr>
                        <a:t>thành</a:t>
                      </a:r>
                      <a:r>
                        <a:rPr lang="en-US" sz="2199" dirty="0">
                          <a:solidFill>
                            <a:srgbClr val="1B1B19"/>
                          </a:solidFill>
                          <a:latin typeface="Muli Regular Bold"/>
                        </a:rPr>
                        <a:t> </a:t>
                      </a:r>
                      <a:r>
                        <a:rPr lang="en-US" sz="2199" dirty="0" err="1">
                          <a:solidFill>
                            <a:srgbClr val="1B1B19"/>
                          </a:solidFill>
                          <a:latin typeface="Muli Regular Bold"/>
                        </a:rPr>
                        <a:t>ảnh</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8E0E4"/>
                    </a:solidFill>
                  </a:tcPr>
                </a:tc>
                <a:tc>
                  <a:txBody>
                    <a:bodyPr/>
                    <a:lstStyle/>
                    <a:p>
                      <a:pPr marL="474979" lvl="1" indent="-237490" algn="l">
                        <a:lnSpc>
                          <a:spcPts val="3079"/>
                        </a:lnSpc>
                        <a:buFont typeface="Arial"/>
                        <a:buChar char="•"/>
                        <a:defRPr/>
                      </a:pPr>
                      <a:r>
                        <a:rPr lang="en-US" sz="2200" dirty="0" err="1">
                          <a:latin typeface="Muli Regular" panose="020B0604020202020204" charset="0"/>
                        </a:rPr>
                        <a:t>Đã</a:t>
                      </a:r>
                      <a:r>
                        <a:rPr lang="en-US" sz="2200" dirty="0">
                          <a:latin typeface="Muli Regular" panose="020B0604020202020204" charset="0"/>
                        </a:rPr>
                        <a:t> </a:t>
                      </a:r>
                      <a:r>
                        <a:rPr lang="en-US" sz="2200" dirty="0" err="1">
                          <a:latin typeface="Muli Regular" panose="020B0604020202020204" charset="0"/>
                        </a:rPr>
                        <a:t>hoàn</a:t>
                      </a:r>
                      <a:r>
                        <a:rPr lang="en-US" sz="2200" dirty="0">
                          <a:latin typeface="Muli Regular" panose="020B0604020202020204" charset="0"/>
                        </a:rPr>
                        <a:t> </a:t>
                      </a:r>
                      <a:r>
                        <a:rPr lang="en-US" sz="2200" dirty="0" err="1">
                          <a:latin typeface="Muli Regular" panose="020B0604020202020204" charset="0"/>
                        </a:rPr>
                        <a:t>thiện</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85656">
                <a:tc>
                  <a:txBody>
                    <a:bodyPr/>
                    <a:lstStyle/>
                    <a:p>
                      <a:pPr algn="ctr">
                        <a:lnSpc>
                          <a:spcPts val="3079"/>
                        </a:lnSpc>
                        <a:defRPr/>
                      </a:pPr>
                      <a:r>
                        <a:rPr lang="en-US" sz="2199" dirty="0">
                          <a:solidFill>
                            <a:srgbClr val="F4F4F4"/>
                          </a:solidFill>
                          <a:latin typeface="Muli Regular Bold"/>
                        </a:rPr>
                        <a:t>3.Bóc </a:t>
                      </a:r>
                      <a:r>
                        <a:rPr lang="en-US" sz="2199" dirty="0" err="1">
                          <a:solidFill>
                            <a:srgbClr val="F4F4F4"/>
                          </a:solidFill>
                          <a:latin typeface="Muli Regular Bold"/>
                        </a:rPr>
                        <a:t>tách</a:t>
                      </a:r>
                      <a:r>
                        <a:rPr lang="en-US" sz="2199" dirty="0">
                          <a:solidFill>
                            <a:srgbClr val="F4F4F4"/>
                          </a:solidFill>
                          <a:latin typeface="Muli Regular Bold"/>
                        </a:rPr>
                        <a:t> </a:t>
                      </a:r>
                      <a:r>
                        <a:rPr lang="en-US" sz="2199" dirty="0" err="1">
                          <a:solidFill>
                            <a:srgbClr val="F4F4F4"/>
                          </a:solidFill>
                          <a:latin typeface="Muli Regular Bold"/>
                        </a:rPr>
                        <a:t>từng</a:t>
                      </a:r>
                      <a:r>
                        <a:rPr lang="en-US" sz="2199" dirty="0">
                          <a:solidFill>
                            <a:srgbClr val="F4F4F4"/>
                          </a:solidFill>
                          <a:latin typeface="Muli Regular Bold"/>
                        </a:rPr>
                        <a:t> </a:t>
                      </a:r>
                      <a:r>
                        <a:rPr lang="en-US" sz="2199" dirty="0" err="1">
                          <a:solidFill>
                            <a:srgbClr val="F4F4F4"/>
                          </a:solidFill>
                          <a:latin typeface="Muli Regular Bold"/>
                        </a:rPr>
                        <a:t>phần</a:t>
                      </a:r>
                      <a:r>
                        <a:rPr lang="en-US" sz="2199" dirty="0">
                          <a:solidFill>
                            <a:srgbClr val="F4F4F4"/>
                          </a:solidFill>
                          <a:latin typeface="Muli Regular Bold"/>
                        </a:rPr>
                        <a:t> </a:t>
                      </a:r>
                      <a:r>
                        <a:rPr lang="en-US" sz="2199" dirty="0" err="1">
                          <a:solidFill>
                            <a:srgbClr val="F4F4F4"/>
                          </a:solidFill>
                          <a:latin typeface="Muli Regular Bold"/>
                        </a:rPr>
                        <a:t>tử</a:t>
                      </a:r>
                      <a:r>
                        <a:rPr lang="en-US" sz="2199" dirty="0">
                          <a:solidFill>
                            <a:srgbClr val="F4F4F4"/>
                          </a:solidFill>
                          <a:latin typeface="Muli Regular Bold"/>
                        </a:rPr>
                        <a:t> </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E15269"/>
                    </a:solidFill>
                  </a:tcPr>
                </a:tc>
                <a:tc>
                  <a:txBody>
                    <a:bodyPr/>
                    <a:lstStyle/>
                    <a:p>
                      <a:pPr marL="474979" lvl="1" indent="-237490" algn="l">
                        <a:lnSpc>
                          <a:spcPts val="3079"/>
                        </a:lnSpc>
                        <a:buFont typeface="Arial"/>
                        <a:buChar char="•"/>
                        <a:defRPr/>
                      </a:pPr>
                      <a:r>
                        <a:rPr lang="en-US" sz="2200" dirty="0">
                          <a:latin typeface="Muli Regular" panose="020B0604020202020204" charset="0"/>
                        </a:rPr>
                        <a:t>Hoàn </a:t>
                      </a:r>
                      <a:r>
                        <a:rPr lang="en-US" sz="2200" dirty="0" err="1">
                          <a:latin typeface="Muli Regular" panose="020B0604020202020204" charset="0"/>
                        </a:rPr>
                        <a:t>thiện</a:t>
                      </a:r>
                      <a:r>
                        <a:rPr lang="en-US" sz="2200" dirty="0">
                          <a:latin typeface="Muli Regular" panose="020B0604020202020204" charset="0"/>
                        </a:rPr>
                        <a:t> </a:t>
                      </a:r>
                      <a:r>
                        <a:rPr lang="en-US" sz="2200" dirty="0" err="1">
                          <a:latin typeface="Muli Regular" panose="020B0604020202020204" charset="0"/>
                        </a:rPr>
                        <a:t>nhưng</a:t>
                      </a:r>
                      <a:r>
                        <a:rPr lang="en-US" sz="2200" dirty="0">
                          <a:latin typeface="Muli Regular" panose="020B0604020202020204" charset="0"/>
                        </a:rPr>
                        <a:t> </a:t>
                      </a:r>
                      <a:r>
                        <a:rPr lang="en-US" sz="2200" dirty="0" err="1">
                          <a:latin typeface="Muli Regular" panose="020B0604020202020204" charset="0"/>
                        </a:rPr>
                        <a:t>chất</a:t>
                      </a:r>
                      <a:r>
                        <a:rPr lang="en-US" sz="2200" dirty="0">
                          <a:latin typeface="Muli Regular" panose="020B0604020202020204" charset="0"/>
                        </a:rPr>
                        <a:t> </a:t>
                      </a:r>
                      <a:r>
                        <a:rPr lang="en-US" sz="2200" dirty="0" err="1">
                          <a:latin typeface="Muli Regular" panose="020B0604020202020204" charset="0"/>
                        </a:rPr>
                        <a:t>lượng</a:t>
                      </a:r>
                      <a:r>
                        <a:rPr lang="en-US" sz="2200" dirty="0">
                          <a:latin typeface="Muli Regular" panose="020B0604020202020204" charset="0"/>
                        </a:rPr>
                        <a:t> </a:t>
                      </a:r>
                      <a:r>
                        <a:rPr lang="en-US" sz="2200" dirty="0" err="1">
                          <a:latin typeface="Muli Regular" panose="020B0604020202020204" charset="0"/>
                        </a:rPr>
                        <a:t>chưa</a:t>
                      </a:r>
                      <a:r>
                        <a:rPr lang="en-US" sz="2200" dirty="0">
                          <a:latin typeface="Muli Regular" panose="020B0604020202020204" charset="0"/>
                        </a:rPr>
                        <a:t> </a:t>
                      </a:r>
                      <a:r>
                        <a:rPr lang="en-US" sz="2200" dirty="0" err="1">
                          <a:latin typeface="Muli Regular" panose="020B0604020202020204" charset="0"/>
                        </a:rPr>
                        <a:t>cao</a:t>
                      </a:r>
                      <a:r>
                        <a:rPr lang="en-US" sz="2200" dirty="0">
                          <a:latin typeface="Muli Regular" panose="020B0604020202020204" charset="0"/>
                        </a:rPr>
                        <a:t> do </a:t>
                      </a:r>
                      <a:r>
                        <a:rPr lang="en-US" sz="2200" dirty="0" err="1">
                          <a:latin typeface="Muli Regular" panose="020B0604020202020204" charset="0"/>
                        </a:rPr>
                        <a:t>xung</a:t>
                      </a:r>
                      <a:r>
                        <a:rPr lang="en-US" sz="2200" dirty="0">
                          <a:latin typeface="Muli Regular" panose="020B0604020202020204" charset="0"/>
                        </a:rPr>
                        <a:t> </a:t>
                      </a:r>
                      <a:r>
                        <a:rPr lang="en-US" sz="2200" dirty="0" err="1">
                          <a:latin typeface="Muli Regular" panose="020B0604020202020204" charset="0"/>
                        </a:rPr>
                        <a:t>đột</a:t>
                      </a:r>
                      <a:r>
                        <a:rPr lang="en-US" sz="2200" dirty="0">
                          <a:latin typeface="Muli Regular" panose="020B0604020202020204" charset="0"/>
                        </a:rPr>
                        <a:t> </a:t>
                      </a:r>
                      <a:r>
                        <a:rPr lang="en-US" sz="2200" dirty="0" err="1">
                          <a:latin typeface="Muli Regular" panose="020B0604020202020204" charset="0"/>
                        </a:rPr>
                        <a:t>giữa</a:t>
                      </a:r>
                      <a:r>
                        <a:rPr lang="en-US" sz="2200" dirty="0">
                          <a:latin typeface="Muli Regular" panose="020B0604020202020204" charset="0"/>
                        </a:rPr>
                        <a:t> </a:t>
                      </a:r>
                      <a:r>
                        <a:rPr lang="en-US" sz="2200" dirty="0" err="1">
                          <a:latin typeface="Muli Regular" panose="020B0604020202020204" charset="0"/>
                        </a:rPr>
                        <a:t>các</a:t>
                      </a:r>
                      <a:r>
                        <a:rPr lang="en-US" sz="2200" dirty="0">
                          <a:latin typeface="Muli Regular" panose="020B0604020202020204" charset="0"/>
                        </a:rPr>
                        <a:t> </a:t>
                      </a:r>
                      <a:r>
                        <a:rPr lang="en-US" sz="2200" dirty="0" err="1">
                          <a:latin typeface="Muli Regular" panose="020B0604020202020204" charset="0"/>
                        </a:rPr>
                        <a:t>nền</a:t>
                      </a:r>
                      <a:r>
                        <a:rPr lang="en-US" sz="2200" dirty="0">
                          <a:latin typeface="Muli Regular" panose="020B0604020202020204" charset="0"/>
                        </a:rPr>
                        <a:t> </a:t>
                      </a:r>
                      <a:r>
                        <a:rPr lang="en-US" sz="2200" dirty="0" err="1">
                          <a:latin typeface="Muli Regular" panose="020B0604020202020204" charset="0"/>
                        </a:rPr>
                        <a:t>tảng</a:t>
                      </a:r>
                      <a:r>
                        <a:rPr lang="en-US" sz="2200" dirty="0">
                          <a:latin typeface="Muli Regular" panose="020B0604020202020204" charset="0"/>
                        </a:rPr>
                        <a:t>. </a:t>
                      </a:r>
                      <a:r>
                        <a:rPr lang="en-US" sz="2200" dirty="0" err="1">
                          <a:latin typeface="Muli Regular" panose="020B0604020202020204" charset="0"/>
                        </a:rPr>
                        <a:t>Nhiều</a:t>
                      </a:r>
                      <a:r>
                        <a:rPr lang="en-US" sz="2200" dirty="0">
                          <a:latin typeface="Muli Regular" panose="020B0604020202020204" charset="0"/>
                        </a:rPr>
                        <a:t> </a:t>
                      </a:r>
                      <a:r>
                        <a:rPr lang="en-US" sz="2200" dirty="0" err="1">
                          <a:latin typeface="Muli Regular" panose="020B0604020202020204" charset="0"/>
                        </a:rPr>
                        <a:t>định</a:t>
                      </a:r>
                      <a:r>
                        <a:rPr lang="en-US" sz="2200" dirty="0">
                          <a:latin typeface="Muli Regular" panose="020B0604020202020204" charset="0"/>
                        </a:rPr>
                        <a:t> </a:t>
                      </a:r>
                      <a:r>
                        <a:rPr lang="en-US" sz="2200" dirty="0" err="1">
                          <a:latin typeface="Muli Regular" panose="020B0604020202020204" charset="0"/>
                        </a:rPr>
                        <a:t>dạng</a:t>
                      </a:r>
                      <a:r>
                        <a:rPr lang="en-US" sz="2200" dirty="0">
                          <a:latin typeface="Muli Regular" panose="020B0604020202020204" charset="0"/>
                        </a:rPr>
                        <a:t> </a:t>
                      </a:r>
                      <a:r>
                        <a:rPr lang="en-US" sz="2200" dirty="0" err="1">
                          <a:latin typeface="Muli Regular" panose="020B0604020202020204" charset="0"/>
                        </a:rPr>
                        <a:t>trên</a:t>
                      </a:r>
                      <a:r>
                        <a:rPr lang="en-US" sz="2200" dirty="0">
                          <a:latin typeface="Muli Regular" panose="020B0604020202020204" charset="0"/>
                        </a:rPr>
                        <a:t> PPTX </a:t>
                      </a:r>
                      <a:r>
                        <a:rPr lang="en-US" sz="2200" dirty="0" err="1">
                          <a:latin typeface="Muli Regular" panose="020B0604020202020204" charset="0"/>
                        </a:rPr>
                        <a:t>không</a:t>
                      </a:r>
                      <a:r>
                        <a:rPr lang="en-US" sz="2200" dirty="0">
                          <a:latin typeface="Muli Regular" panose="020B0604020202020204" charset="0"/>
                        </a:rPr>
                        <a:t> </a:t>
                      </a:r>
                      <a:r>
                        <a:rPr lang="en-US" sz="2200" dirty="0" err="1">
                          <a:latin typeface="Muli Regular" panose="020B0604020202020204" charset="0"/>
                        </a:rPr>
                        <a:t>được</a:t>
                      </a:r>
                      <a:r>
                        <a:rPr lang="en-US" sz="2200" dirty="0">
                          <a:latin typeface="Muli Regular" panose="020B0604020202020204" charset="0"/>
                        </a:rPr>
                        <a:t> </a:t>
                      </a:r>
                      <a:r>
                        <a:rPr lang="en-US" sz="2200" dirty="0" err="1">
                          <a:latin typeface="Muli Regular" panose="020B0604020202020204" charset="0"/>
                        </a:rPr>
                        <a:t>hỗ</a:t>
                      </a:r>
                      <a:r>
                        <a:rPr lang="en-US" sz="2200" dirty="0">
                          <a:latin typeface="Muli Regular" panose="020B0604020202020204" charset="0"/>
                        </a:rPr>
                        <a:t> </a:t>
                      </a:r>
                      <a:r>
                        <a:rPr lang="en-US" sz="2200" dirty="0" err="1">
                          <a:latin typeface="Muli Regular" panose="020B0604020202020204" charset="0"/>
                        </a:rPr>
                        <a:t>trợ</a:t>
                      </a:r>
                      <a:r>
                        <a:rPr lang="en-US" sz="2200" dirty="0">
                          <a:latin typeface="Muli Regular" panose="020B0604020202020204" charset="0"/>
                        </a:rPr>
                        <a:t> </a:t>
                      </a:r>
                      <a:r>
                        <a:rPr lang="en-US" sz="2200" dirty="0" err="1">
                          <a:latin typeface="Muli Regular" panose="020B0604020202020204" charset="0"/>
                        </a:rPr>
                        <a:t>trong</a:t>
                      </a:r>
                      <a:r>
                        <a:rPr lang="en-US" sz="2200" dirty="0">
                          <a:latin typeface="Muli Regular" panose="020B0604020202020204" charset="0"/>
                        </a:rPr>
                        <a:t> H5P</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61289">
                <a:tc>
                  <a:txBody>
                    <a:bodyPr/>
                    <a:lstStyle/>
                    <a:p>
                      <a:pPr algn="ctr">
                        <a:lnSpc>
                          <a:spcPts val="3079"/>
                        </a:lnSpc>
                        <a:defRPr/>
                      </a:pPr>
                      <a:r>
                        <a:rPr lang="en-US" sz="2199" dirty="0">
                          <a:solidFill>
                            <a:srgbClr val="1B1B19"/>
                          </a:solidFill>
                          <a:latin typeface="Muli Regular Bold"/>
                        </a:rPr>
                        <a:t>4.Thêm </a:t>
                      </a:r>
                      <a:r>
                        <a:rPr lang="en-US" sz="2199" dirty="0" err="1">
                          <a:solidFill>
                            <a:srgbClr val="1B1B19"/>
                          </a:solidFill>
                          <a:latin typeface="Muli Regular Bold"/>
                        </a:rPr>
                        <a:t>các</a:t>
                      </a:r>
                      <a:r>
                        <a:rPr lang="en-US" sz="2199" dirty="0">
                          <a:solidFill>
                            <a:srgbClr val="1B1B19"/>
                          </a:solidFill>
                          <a:latin typeface="Muli Regular Bold"/>
                        </a:rPr>
                        <a:t> </a:t>
                      </a:r>
                      <a:r>
                        <a:rPr lang="en-US" sz="2199" dirty="0" err="1">
                          <a:solidFill>
                            <a:srgbClr val="1B1B19"/>
                          </a:solidFill>
                          <a:latin typeface="Muli Regular Bold"/>
                        </a:rPr>
                        <a:t>câu</a:t>
                      </a:r>
                      <a:r>
                        <a:rPr lang="en-US" sz="2199" dirty="0">
                          <a:solidFill>
                            <a:srgbClr val="1B1B19"/>
                          </a:solidFill>
                          <a:latin typeface="Muli Regular Bold"/>
                        </a:rPr>
                        <a:t> </a:t>
                      </a:r>
                      <a:r>
                        <a:rPr lang="en-US" sz="2199" dirty="0" err="1">
                          <a:solidFill>
                            <a:srgbClr val="1B1B19"/>
                          </a:solidFill>
                          <a:latin typeface="Muli Regular Bold"/>
                        </a:rPr>
                        <a:t>hỏi</a:t>
                      </a:r>
                      <a:r>
                        <a:rPr lang="en-US" sz="2199" dirty="0">
                          <a:solidFill>
                            <a:srgbClr val="1B1B19"/>
                          </a:solidFill>
                          <a:latin typeface="Muli Regular Bold"/>
                        </a:rPr>
                        <a:t> </a:t>
                      </a:r>
                      <a:r>
                        <a:rPr lang="en-US" sz="2199" dirty="0" err="1">
                          <a:solidFill>
                            <a:srgbClr val="1B1B19"/>
                          </a:solidFill>
                          <a:latin typeface="Muli Regular Bold"/>
                        </a:rPr>
                        <a:t>tương</a:t>
                      </a:r>
                      <a:r>
                        <a:rPr lang="en-US" sz="2199" dirty="0">
                          <a:solidFill>
                            <a:srgbClr val="1B1B19"/>
                          </a:solidFill>
                          <a:latin typeface="Muli Regular Bold"/>
                        </a:rPr>
                        <a:t> </a:t>
                      </a:r>
                      <a:r>
                        <a:rPr lang="en-US" sz="2199" dirty="0" err="1">
                          <a:solidFill>
                            <a:srgbClr val="1B1B19"/>
                          </a:solidFill>
                          <a:latin typeface="Muli Regular Bold"/>
                        </a:rPr>
                        <a:t>tác</a:t>
                      </a:r>
                      <a:r>
                        <a:rPr lang="en-US" sz="2199" dirty="0">
                          <a:solidFill>
                            <a:srgbClr val="1B1B19"/>
                          </a:solidFill>
                          <a:latin typeface="Muli Regular Bold"/>
                        </a:rPr>
                        <a:t> </a:t>
                      </a:r>
                      <a:r>
                        <a:rPr lang="en-US" sz="2199" dirty="0" err="1">
                          <a:solidFill>
                            <a:srgbClr val="1B1B19"/>
                          </a:solidFill>
                          <a:latin typeface="Muli Regular Bold"/>
                        </a:rPr>
                        <a:t>tự</a:t>
                      </a:r>
                      <a:r>
                        <a:rPr lang="en-US" sz="2199" dirty="0">
                          <a:solidFill>
                            <a:srgbClr val="1B1B19"/>
                          </a:solidFill>
                          <a:latin typeface="Muli Regular Bold"/>
                        </a:rPr>
                        <a:t> </a:t>
                      </a:r>
                      <a:r>
                        <a:rPr lang="en-US" sz="2199" dirty="0" err="1">
                          <a:solidFill>
                            <a:srgbClr val="1B1B19"/>
                          </a:solidFill>
                          <a:latin typeface="Muli Regular Bold"/>
                        </a:rPr>
                        <a:t>động</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8E0E4"/>
                    </a:solidFill>
                  </a:tcPr>
                </a:tc>
                <a:tc>
                  <a:txBody>
                    <a:bodyPr/>
                    <a:lstStyle/>
                    <a:p>
                      <a:pPr marL="474979" lvl="1" indent="-237490" algn="l">
                        <a:lnSpc>
                          <a:spcPts val="3079"/>
                        </a:lnSpc>
                        <a:buFont typeface="Arial"/>
                        <a:buChar char="•"/>
                        <a:defRPr/>
                      </a:pPr>
                      <a:r>
                        <a:rPr lang="en-US" sz="2200" dirty="0" err="1">
                          <a:latin typeface="Muli Regular" panose="020B0604020202020204" charset="0"/>
                        </a:rPr>
                        <a:t>Đã</a:t>
                      </a:r>
                      <a:r>
                        <a:rPr lang="en-US" sz="2200" dirty="0">
                          <a:latin typeface="Muli Regular" panose="020B0604020202020204" charset="0"/>
                        </a:rPr>
                        <a:t> </a:t>
                      </a:r>
                      <a:r>
                        <a:rPr lang="en-US" sz="2200" dirty="0" err="1">
                          <a:latin typeface="Muli Regular" panose="020B0604020202020204" charset="0"/>
                        </a:rPr>
                        <a:t>hoàn</a:t>
                      </a:r>
                      <a:r>
                        <a:rPr lang="en-US" sz="2200" dirty="0">
                          <a:latin typeface="Muli Regular" panose="020B0604020202020204" charset="0"/>
                        </a:rPr>
                        <a:t> </a:t>
                      </a:r>
                      <a:r>
                        <a:rPr lang="en-US" sz="2200" dirty="0" err="1">
                          <a:latin typeface="Muli Regular" panose="020B0604020202020204" charset="0"/>
                        </a:rPr>
                        <a:t>thiện</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0024">
                <a:tc>
                  <a:txBody>
                    <a:bodyPr/>
                    <a:lstStyle/>
                    <a:p>
                      <a:pPr algn="ctr">
                        <a:lnSpc>
                          <a:spcPts val="307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E15269"/>
                    </a:solidFill>
                  </a:tcPr>
                </a:tc>
                <a:tc>
                  <a:txBody>
                    <a:bodyPr/>
                    <a:lstStyle/>
                    <a:p>
                      <a:pPr marL="474979" lvl="1" indent="-237490" algn="l">
                        <a:lnSpc>
                          <a:spcPts val="3079"/>
                        </a:lnSpc>
                        <a:buFont typeface="Arial"/>
                        <a:buChar char="•"/>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52488">
                <a:tc>
                  <a:txBody>
                    <a:bodyPr/>
                    <a:lstStyle/>
                    <a:p>
                      <a:pPr algn="ctr">
                        <a:lnSpc>
                          <a:spcPts val="307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8E0E4"/>
                    </a:solidFill>
                  </a:tcPr>
                </a:tc>
                <a:tc>
                  <a:txBody>
                    <a:bodyPr/>
                    <a:lstStyle/>
                    <a:p>
                      <a:pPr marL="474979" lvl="1" indent="-237490" algn="l">
                        <a:lnSpc>
                          <a:spcPts val="3079"/>
                        </a:lnSpc>
                        <a:buFont typeface="Arial"/>
                        <a:buChar char="•"/>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extBox 3"/>
          <p:cNvSpPr txBox="1"/>
          <p:nvPr/>
        </p:nvSpPr>
        <p:spPr>
          <a:xfrm>
            <a:off x="533401" y="924671"/>
            <a:ext cx="16992600" cy="961802"/>
          </a:xfrm>
          <a:prstGeom prst="rect">
            <a:avLst/>
          </a:prstGeom>
        </p:spPr>
        <p:txBody>
          <a:bodyPr wrap="square" lIns="0" tIns="0" rIns="0" bIns="0" rtlCol="0" anchor="t">
            <a:spAutoFit/>
          </a:bodyPr>
          <a:lstStyle/>
          <a:p>
            <a:pPr marL="0" lvl="0" indent="0" algn="ctr">
              <a:lnSpc>
                <a:spcPts val="7500"/>
              </a:lnSpc>
            </a:pPr>
            <a:r>
              <a:rPr lang="en-US" sz="7500" dirty="0" err="1">
                <a:solidFill>
                  <a:srgbClr val="1B1B19"/>
                </a:solidFill>
                <a:latin typeface="Muli Regular"/>
              </a:rPr>
              <a:t>Các</a:t>
            </a:r>
            <a:r>
              <a:rPr lang="en-US" sz="7500" dirty="0">
                <a:solidFill>
                  <a:srgbClr val="1B1B19"/>
                </a:solidFill>
                <a:latin typeface="Muli Regular"/>
              </a:rPr>
              <a:t> </a:t>
            </a:r>
            <a:r>
              <a:rPr lang="en-US" sz="7500" dirty="0" err="1">
                <a:solidFill>
                  <a:srgbClr val="1B1B19"/>
                </a:solidFill>
                <a:latin typeface="Muli Regular"/>
              </a:rPr>
              <a:t>phương</a:t>
            </a:r>
            <a:r>
              <a:rPr lang="en-US" sz="7500" dirty="0">
                <a:solidFill>
                  <a:srgbClr val="1B1B19"/>
                </a:solidFill>
                <a:latin typeface="Muli Regular"/>
              </a:rPr>
              <a:t> </a:t>
            </a:r>
            <a:r>
              <a:rPr lang="en-US" sz="7500" dirty="0" err="1">
                <a:solidFill>
                  <a:srgbClr val="1B1B19"/>
                </a:solidFill>
                <a:latin typeface="Muli Regular"/>
              </a:rPr>
              <a:t>pháp</a:t>
            </a:r>
            <a:r>
              <a:rPr lang="en-US" sz="7500" dirty="0">
                <a:solidFill>
                  <a:srgbClr val="1B1B19"/>
                </a:solidFill>
                <a:latin typeface="Muli Regular"/>
              </a:rPr>
              <a:t> </a:t>
            </a:r>
            <a:r>
              <a:rPr lang="en-US" sz="7500" dirty="0" err="1">
                <a:solidFill>
                  <a:srgbClr val="1B1B19"/>
                </a:solidFill>
                <a:latin typeface="Muli Regular"/>
              </a:rPr>
              <a:t>bóc</a:t>
            </a:r>
            <a:r>
              <a:rPr lang="en-US" sz="7500" dirty="0">
                <a:solidFill>
                  <a:srgbClr val="1B1B19"/>
                </a:solidFill>
                <a:latin typeface="Muli Regular"/>
              </a:rPr>
              <a:t> </a:t>
            </a:r>
            <a:r>
              <a:rPr lang="en-US" sz="7500" dirty="0" err="1">
                <a:solidFill>
                  <a:srgbClr val="1B1B19"/>
                </a:solidFill>
                <a:latin typeface="Muli Regular"/>
              </a:rPr>
              <a:t>tách</a:t>
            </a:r>
            <a:r>
              <a:rPr lang="en-US" sz="7500" dirty="0">
                <a:solidFill>
                  <a:srgbClr val="1B1B19"/>
                </a:solidFill>
                <a:latin typeface="Muli Regular"/>
              </a:rPr>
              <a:t> </a:t>
            </a:r>
            <a:r>
              <a:rPr lang="en-US" sz="7500" dirty="0" err="1">
                <a:solidFill>
                  <a:srgbClr val="1B1B19"/>
                </a:solidFill>
                <a:latin typeface="Muli Regular"/>
              </a:rPr>
              <a:t>nội</a:t>
            </a:r>
            <a:r>
              <a:rPr lang="en-US" sz="7500" dirty="0">
                <a:solidFill>
                  <a:srgbClr val="1B1B19"/>
                </a:solidFill>
                <a:latin typeface="Muli Regular"/>
              </a:rPr>
              <a:t> dung</a:t>
            </a:r>
          </a:p>
        </p:txBody>
      </p:sp>
      <p:sp>
        <p:nvSpPr>
          <p:cNvPr id="4" name="TextBox 4"/>
          <p:cNvSpPr txBox="1"/>
          <p:nvPr/>
        </p:nvSpPr>
        <p:spPr>
          <a:xfrm>
            <a:off x="6326517" y="9267825"/>
            <a:ext cx="5634965" cy="257175"/>
          </a:xfrm>
          <a:prstGeom prst="rect">
            <a:avLst/>
          </a:prstGeom>
        </p:spPr>
        <p:txBody>
          <a:bodyPr lIns="0" tIns="0" rIns="0" bIns="0" rtlCol="0" anchor="t">
            <a:spAutoFit/>
          </a:bodyPr>
          <a:lstStyle/>
          <a:p>
            <a:pPr algn="ctr">
              <a:lnSpc>
                <a:spcPts val="2160"/>
              </a:lnSpc>
            </a:pPr>
            <a:r>
              <a:rPr lang="en-US" sz="1800" u="sng">
                <a:solidFill>
                  <a:srgbClr val="1B1B19"/>
                </a:solidFill>
                <a:latin typeface="Muli Regular"/>
                <a:hlinkClick r:id="rId2" action="ppaction://hlinksldjump"/>
              </a:rPr>
              <a:t>QUAY LẠI TRANG TỔNG QUAN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684839">
            <a:off x="-2444438" y="-5842216"/>
            <a:ext cx="10979450" cy="9725529"/>
          </a:xfrm>
          <a:custGeom>
            <a:avLst/>
            <a:gdLst/>
            <a:ahLst/>
            <a:cxnLst/>
            <a:rect l="l" t="t" r="r" b="b"/>
            <a:pathLst>
              <a:path w="10979450" h="9725529">
                <a:moveTo>
                  <a:pt x="0" y="0"/>
                </a:moveTo>
                <a:lnTo>
                  <a:pt x="10979449" y="0"/>
                </a:lnTo>
                <a:lnTo>
                  <a:pt x="10979449" y="9725529"/>
                </a:lnTo>
                <a:lnTo>
                  <a:pt x="0" y="9725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rot="-5400000">
            <a:off x="3946409" y="5138738"/>
            <a:ext cx="8229600" cy="0"/>
          </a:xfrm>
          <a:prstGeom prst="line">
            <a:avLst/>
          </a:prstGeom>
          <a:ln w="9525" cap="flat">
            <a:solidFill>
              <a:srgbClr val="E15269"/>
            </a:solidFill>
            <a:prstDash val="solid"/>
            <a:headEnd type="none" w="sm" len="sm"/>
            <a:tailEnd type="none" w="sm" len="sm"/>
          </a:ln>
        </p:spPr>
        <p:txBody>
          <a:bodyPr/>
          <a:lstStyle/>
          <a:p>
            <a:endParaRPr lang="en-US"/>
          </a:p>
        </p:txBody>
      </p:sp>
      <p:grpSp>
        <p:nvGrpSpPr>
          <p:cNvPr id="4" name="Group 4"/>
          <p:cNvGrpSpPr/>
          <p:nvPr/>
        </p:nvGrpSpPr>
        <p:grpSpPr>
          <a:xfrm>
            <a:off x="9388765" y="2510222"/>
            <a:ext cx="7870535" cy="919882"/>
            <a:chOff x="0" y="-47625"/>
            <a:chExt cx="10494046" cy="1226509"/>
          </a:xfrm>
        </p:grpSpPr>
        <p:sp>
          <p:nvSpPr>
            <p:cNvPr id="5" name="TextBox 5"/>
            <p:cNvSpPr txBox="1"/>
            <p:nvPr/>
          </p:nvSpPr>
          <p:spPr>
            <a:xfrm>
              <a:off x="0" y="-47625"/>
              <a:ext cx="10494046" cy="1183486"/>
            </a:xfrm>
            <a:prstGeom prst="rect">
              <a:avLst/>
            </a:prstGeom>
          </p:spPr>
          <p:txBody>
            <a:bodyPr lIns="0" tIns="0" rIns="0" bIns="0" rtlCol="0" anchor="t">
              <a:spAutoFit/>
            </a:bodyPr>
            <a:lstStyle/>
            <a:p>
              <a:pPr marL="0" lvl="0" indent="0" algn="l">
                <a:lnSpc>
                  <a:spcPts val="3640"/>
                </a:lnSpc>
              </a:pPr>
              <a:r>
                <a:rPr lang="en-US" sz="2600" dirty="0">
                  <a:solidFill>
                    <a:srgbClr val="E15269"/>
                  </a:solidFill>
                  <a:latin typeface="Muli Regular Bold"/>
                </a:rPr>
                <a:t>H5p </a:t>
              </a:r>
              <a:r>
                <a:rPr lang="en-US" sz="2600" dirty="0" err="1">
                  <a:solidFill>
                    <a:srgbClr val="E15269"/>
                  </a:solidFill>
                  <a:latin typeface="Muli Regular Bold"/>
                </a:rPr>
                <a:t>không</a:t>
              </a:r>
              <a:r>
                <a:rPr lang="en-US" sz="2600" dirty="0">
                  <a:solidFill>
                    <a:srgbClr val="E15269"/>
                  </a:solidFill>
                  <a:latin typeface="Muli Regular Bold"/>
                </a:rPr>
                <a:t> </a:t>
              </a:r>
              <a:r>
                <a:rPr lang="en-US" sz="2600" dirty="0" err="1">
                  <a:solidFill>
                    <a:srgbClr val="E15269"/>
                  </a:solidFill>
                  <a:latin typeface="Muli Regular Bold"/>
                </a:rPr>
                <a:t>hỗ</a:t>
              </a:r>
              <a:r>
                <a:rPr lang="en-US" sz="2600" dirty="0">
                  <a:solidFill>
                    <a:srgbClr val="E15269"/>
                  </a:solidFill>
                  <a:latin typeface="Muli Regular Bold"/>
                </a:rPr>
                <a:t> </a:t>
              </a:r>
              <a:r>
                <a:rPr lang="en-US" sz="2600" dirty="0" err="1">
                  <a:solidFill>
                    <a:srgbClr val="E15269"/>
                  </a:solidFill>
                  <a:latin typeface="Muli Regular Bold"/>
                </a:rPr>
                <a:t>trợ</a:t>
              </a:r>
              <a:r>
                <a:rPr lang="en-US" sz="2600" dirty="0">
                  <a:solidFill>
                    <a:srgbClr val="E15269"/>
                  </a:solidFill>
                  <a:latin typeface="Muli Regular Bold"/>
                </a:rPr>
                <a:t> </a:t>
              </a:r>
              <a:r>
                <a:rPr lang="en-US" sz="2600" dirty="0" err="1">
                  <a:solidFill>
                    <a:srgbClr val="E15269"/>
                  </a:solidFill>
                  <a:latin typeface="Muli Regular Bold"/>
                </a:rPr>
                <a:t>hoạt</a:t>
              </a:r>
              <a:r>
                <a:rPr lang="en-US" sz="2600" dirty="0">
                  <a:solidFill>
                    <a:srgbClr val="E15269"/>
                  </a:solidFill>
                  <a:latin typeface="Muli Regular Bold"/>
                </a:rPr>
                <a:t> </a:t>
              </a:r>
              <a:r>
                <a:rPr lang="en-US" sz="2600" dirty="0" err="1">
                  <a:solidFill>
                    <a:srgbClr val="E15269"/>
                  </a:solidFill>
                  <a:latin typeface="Muli Regular Bold"/>
                </a:rPr>
                <a:t>ảnh</a:t>
              </a:r>
              <a:r>
                <a:rPr lang="en-US" sz="2600" dirty="0">
                  <a:solidFill>
                    <a:srgbClr val="E15269"/>
                  </a:solidFill>
                  <a:latin typeface="Muli Regular Bold"/>
                </a:rPr>
                <a:t> </a:t>
              </a:r>
              <a:r>
                <a:rPr lang="en-US" sz="2600" dirty="0" err="1">
                  <a:solidFill>
                    <a:srgbClr val="E15269"/>
                  </a:solidFill>
                  <a:latin typeface="Muli Regular Bold"/>
                </a:rPr>
                <a:t>nên</a:t>
              </a:r>
              <a:r>
                <a:rPr lang="en-US" sz="2600" dirty="0">
                  <a:solidFill>
                    <a:srgbClr val="E15269"/>
                  </a:solidFill>
                  <a:latin typeface="Muli Regular Bold"/>
                </a:rPr>
                <a:t> </a:t>
              </a:r>
              <a:r>
                <a:rPr lang="en-US" sz="2600" dirty="0" err="1">
                  <a:solidFill>
                    <a:srgbClr val="E15269"/>
                  </a:solidFill>
                  <a:latin typeface="Muli Regular Bold"/>
                </a:rPr>
                <a:t>các</a:t>
              </a:r>
              <a:r>
                <a:rPr lang="en-US" sz="2600" dirty="0">
                  <a:solidFill>
                    <a:srgbClr val="E15269"/>
                  </a:solidFill>
                  <a:latin typeface="Muli Regular Bold"/>
                </a:rPr>
                <a:t> slide </a:t>
              </a:r>
              <a:r>
                <a:rPr lang="en-US" sz="2600" dirty="0" err="1">
                  <a:solidFill>
                    <a:srgbClr val="E15269"/>
                  </a:solidFill>
                  <a:latin typeface="Muli Regular Bold"/>
                </a:rPr>
                <a:t>sẽ</a:t>
              </a:r>
              <a:r>
                <a:rPr lang="en-US" sz="2600" dirty="0">
                  <a:solidFill>
                    <a:srgbClr val="E15269"/>
                  </a:solidFill>
                  <a:latin typeface="Muli Regular Bold"/>
                </a:rPr>
                <a:t> </a:t>
              </a:r>
              <a:r>
                <a:rPr lang="en-US" sz="2600" dirty="0" err="1">
                  <a:solidFill>
                    <a:srgbClr val="E15269"/>
                  </a:solidFill>
                  <a:latin typeface="Muli Regular Bold"/>
                </a:rPr>
                <a:t>có</a:t>
              </a:r>
              <a:r>
                <a:rPr lang="en-US" sz="2600" dirty="0">
                  <a:solidFill>
                    <a:srgbClr val="E15269"/>
                  </a:solidFill>
                  <a:latin typeface="Muli Regular Bold"/>
                </a:rPr>
                <a:t> </a:t>
              </a:r>
              <a:r>
                <a:rPr lang="en-US" sz="2600" dirty="0" err="1">
                  <a:solidFill>
                    <a:srgbClr val="E15269"/>
                  </a:solidFill>
                  <a:latin typeface="Muli Regular Bold"/>
                </a:rPr>
                <a:t>phần</a:t>
              </a:r>
              <a:r>
                <a:rPr lang="en-US" sz="2600" dirty="0">
                  <a:solidFill>
                    <a:srgbClr val="E15269"/>
                  </a:solidFill>
                  <a:latin typeface="Muli Regular Bold"/>
                </a:rPr>
                <a:t> </a:t>
              </a:r>
              <a:r>
                <a:rPr lang="en-US" sz="2600" dirty="0" err="1">
                  <a:solidFill>
                    <a:srgbClr val="E15269"/>
                  </a:solidFill>
                  <a:latin typeface="Muli Regular Bold"/>
                </a:rPr>
                <a:t>khô</a:t>
              </a:r>
              <a:r>
                <a:rPr lang="en-US" sz="2600" dirty="0">
                  <a:solidFill>
                    <a:srgbClr val="E15269"/>
                  </a:solidFill>
                  <a:latin typeface="Muli Regular Bold"/>
                </a:rPr>
                <a:t> khan</a:t>
              </a:r>
            </a:p>
          </p:txBody>
        </p:sp>
        <p:sp>
          <p:nvSpPr>
            <p:cNvPr id="6" name="TextBox 6"/>
            <p:cNvSpPr txBox="1"/>
            <p:nvPr/>
          </p:nvSpPr>
          <p:spPr>
            <a:xfrm>
              <a:off x="0" y="714487"/>
              <a:ext cx="10494046" cy="464397"/>
            </a:xfrm>
            <a:prstGeom prst="rect">
              <a:avLst/>
            </a:prstGeom>
          </p:spPr>
          <p:txBody>
            <a:bodyPr lIns="0" tIns="0" rIns="0" bIns="0" rtlCol="0" anchor="t">
              <a:spAutoFit/>
            </a:bodyPr>
            <a:lstStyle/>
            <a:p>
              <a:pPr algn="l">
                <a:lnSpc>
                  <a:spcPts val="2860"/>
                </a:lnSpc>
              </a:pPr>
              <a:endParaRPr lang="en-US" sz="2200" dirty="0">
                <a:solidFill>
                  <a:srgbClr val="F4F4F4"/>
                </a:solidFill>
                <a:latin typeface="Muli Regular"/>
              </a:endParaRPr>
            </a:p>
          </p:txBody>
        </p:sp>
      </p:grpSp>
      <p:sp>
        <p:nvSpPr>
          <p:cNvPr id="7" name="TextBox 7"/>
          <p:cNvSpPr txBox="1"/>
          <p:nvPr/>
        </p:nvSpPr>
        <p:spPr>
          <a:xfrm>
            <a:off x="1028700" y="3843338"/>
            <a:ext cx="5873339" cy="2505075"/>
          </a:xfrm>
          <a:prstGeom prst="rect">
            <a:avLst/>
          </a:prstGeom>
        </p:spPr>
        <p:txBody>
          <a:bodyPr lIns="0" tIns="0" rIns="0" bIns="0" rtlCol="0" anchor="t">
            <a:spAutoFit/>
          </a:bodyPr>
          <a:lstStyle/>
          <a:p>
            <a:pPr marL="0" lvl="0" indent="0">
              <a:lnSpc>
                <a:spcPts val="9975"/>
              </a:lnSpc>
            </a:pPr>
            <a:r>
              <a:rPr lang="en-US" sz="7500">
                <a:solidFill>
                  <a:srgbClr val="F4F4F4"/>
                </a:solidFill>
                <a:latin typeface="Muli Regular"/>
              </a:rPr>
              <a:t>Phạm vi</a:t>
            </a:r>
          </a:p>
          <a:p>
            <a:pPr marL="0" lvl="0" indent="0">
              <a:lnSpc>
                <a:spcPts val="9975"/>
              </a:lnSpc>
            </a:pPr>
            <a:r>
              <a:rPr lang="en-US" sz="7500">
                <a:solidFill>
                  <a:srgbClr val="F4F4F4"/>
                </a:solidFill>
                <a:latin typeface="Muli Regular"/>
              </a:rPr>
              <a:t>và Giới hạn</a:t>
            </a:r>
          </a:p>
        </p:txBody>
      </p:sp>
      <p:grpSp>
        <p:nvGrpSpPr>
          <p:cNvPr id="8" name="Group 8"/>
          <p:cNvGrpSpPr/>
          <p:nvPr/>
        </p:nvGrpSpPr>
        <p:grpSpPr>
          <a:xfrm>
            <a:off x="9388765" y="4649189"/>
            <a:ext cx="7870535" cy="1349280"/>
            <a:chOff x="0" y="-47625"/>
            <a:chExt cx="10494046" cy="1799040"/>
          </a:xfrm>
        </p:grpSpPr>
        <p:sp>
          <p:nvSpPr>
            <p:cNvPr id="9" name="TextBox 9"/>
            <p:cNvSpPr txBox="1"/>
            <p:nvPr/>
          </p:nvSpPr>
          <p:spPr>
            <a:xfrm>
              <a:off x="0" y="-47625"/>
              <a:ext cx="10494046" cy="1799040"/>
            </a:xfrm>
            <a:prstGeom prst="rect">
              <a:avLst/>
            </a:prstGeom>
          </p:spPr>
          <p:txBody>
            <a:bodyPr lIns="0" tIns="0" rIns="0" bIns="0" rtlCol="0" anchor="t">
              <a:spAutoFit/>
            </a:bodyPr>
            <a:lstStyle/>
            <a:p>
              <a:pPr marL="0" lvl="0" indent="0" algn="l">
                <a:lnSpc>
                  <a:spcPts val="3640"/>
                </a:lnSpc>
              </a:pPr>
              <a:r>
                <a:rPr lang="en-US" sz="2600" dirty="0" err="1">
                  <a:solidFill>
                    <a:srgbClr val="E15269"/>
                  </a:solidFill>
                  <a:latin typeface="Muli Regular Bold"/>
                </a:rPr>
                <a:t>Việc</a:t>
              </a:r>
              <a:r>
                <a:rPr lang="en-US" sz="2600" dirty="0">
                  <a:solidFill>
                    <a:srgbClr val="E15269"/>
                  </a:solidFill>
                  <a:latin typeface="Muli Regular Bold"/>
                </a:rPr>
                <a:t> </a:t>
              </a:r>
              <a:r>
                <a:rPr lang="en-US" sz="2600" dirty="0" err="1">
                  <a:solidFill>
                    <a:srgbClr val="E15269"/>
                  </a:solidFill>
                  <a:latin typeface="Muli Regular Bold"/>
                </a:rPr>
                <a:t>bóc</a:t>
              </a:r>
              <a:r>
                <a:rPr lang="en-US" sz="2600" dirty="0">
                  <a:solidFill>
                    <a:srgbClr val="E15269"/>
                  </a:solidFill>
                  <a:latin typeface="Muli Regular Bold"/>
                </a:rPr>
                <a:t> </a:t>
              </a:r>
              <a:r>
                <a:rPr lang="en-US" sz="2600" dirty="0" err="1">
                  <a:solidFill>
                    <a:srgbClr val="E15269"/>
                  </a:solidFill>
                  <a:latin typeface="Muli Regular Bold"/>
                </a:rPr>
                <a:t>tách</a:t>
              </a:r>
              <a:r>
                <a:rPr lang="en-US" sz="2600" dirty="0">
                  <a:solidFill>
                    <a:srgbClr val="E15269"/>
                  </a:solidFill>
                  <a:latin typeface="Muli Regular Bold"/>
                </a:rPr>
                <a:t> </a:t>
              </a:r>
              <a:r>
                <a:rPr lang="en-US" sz="2600" dirty="0" err="1">
                  <a:solidFill>
                    <a:srgbClr val="E15269"/>
                  </a:solidFill>
                  <a:latin typeface="Muli Regular Bold"/>
                </a:rPr>
                <a:t>nội</a:t>
              </a:r>
              <a:r>
                <a:rPr lang="en-US" sz="2600" dirty="0">
                  <a:solidFill>
                    <a:srgbClr val="E15269"/>
                  </a:solidFill>
                  <a:latin typeface="Muli Regular Bold"/>
                </a:rPr>
                <a:t> dung </a:t>
              </a:r>
              <a:r>
                <a:rPr lang="en-US" sz="2600" dirty="0" err="1">
                  <a:solidFill>
                    <a:srgbClr val="E15269"/>
                  </a:solidFill>
                  <a:latin typeface="Muli Regular Bold"/>
                </a:rPr>
                <a:t>từng</a:t>
              </a:r>
              <a:r>
                <a:rPr lang="en-US" sz="2600" dirty="0">
                  <a:solidFill>
                    <a:srgbClr val="E15269"/>
                  </a:solidFill>
                  <a:latin typeface="Muli Regular Bold"/>
                </a:rPr>
                <a:t> </a:t>
              </a:r>
              <a:r>
                <a:rPr lang="en-US" sz="2600" dirty="0" err="1">
                  <a:solidFill>
                    <a:srgbClr val="E15269"/>
                  </a:solidFill>
                  <a:latin typeface="Muli Regular Bold"/>
                </a:rPr>
                <a:t>phần</a:t>
              </a:r>
              <a:r>
                <a:rPr lang="en-US" sz="2600" dirty="0">
                  <a:solidFill>
                    <a:srgbClr val="E15269"/>
                  </a:solidFill>
                  <a:latin typeface="Muli Regular Bold"/>
                </a:rPr>
                <a:t> </a:t>
              </a:r>
              <a:r>
                <a:rPr lang="en-US" sz="2600" dirty="0" err="1">
                  <a:solidFill>
                    <a:srgbClr val="E15269"/>
                  </a:solidFill>
                  <a:latin typeface="Muli Regular Bold"/>
                </a:rPr>
                <a:t>tử</a:t>
              </a:r>
              <a:r>
                <a:rPr lang="en-US" sz="2600" dirty="0">
                  <a:solidFill>
                    <a:srgbClr val="E15269"/>
                  </a:solidFill>
                  <a:latin typeface="Muli Regular Bold"/>
                </a:rPr>
                <a:t> </a:t>
              </a:r>
              <a:r>
                <a:rPr lang="en-US" sz="2600" dirty="0" err="1">
                  <a:solidFill>
                    <a:srgbClr val="E15269"/>
                  </a:solidFill>
                  <a:latin typeface="Muli Regular Bold"/>
                </a:rPr>
                <a:t>gồm</a:t>
              </a:r>
              <a:r>
                <a:rPr lang="en-US" sz="2600" dirty="0">
                  <a:solidFill>
                    <a:srgbClr val="E15269"/>
                  </a:solidFill>
                  <a:latin typeface="Muli Regular Bold"/>
                </a:rPr>
                <a:t> text, video, images </a:t>
              </a:r>
              <a:r>
                <a:rPr lang="en-US" sz="2600" dirty="0" err="1">
                  <a:solidFill>
                    <a:srgbClr val="E15269"/>
                  </a:solidFill>
                  <a:latin typeface="Muli Regular Bold"/>
                </a:rPr>
                <a:t>gặp</a:t>
              </a:r>
              <a:r>
                <a:rPr lang="en-US" sz="2600" dirty="0">
                  <a:solidFill>
                    <a:srgbClr val="E15269"/>
                  </a:solidFill>
                  <a:latin typeface="Muli Regular Bold"/>
                </a:rPr>
                <a:t> </a:t>
              </a:r>
              <a:r>
                <a:rPr lang="en-US" sz="2600" dirty="0" err="1">
                  <a:solidFill>
                    <a:srgbClr val="E15269"/>
                  </a:solidFill>
                  <a:latin typeface="Muli Regular Bold"/>
                </a:rPr>
                <a:t>nhiều</a:t>
              </a:r>
              <a:r>
                <a:rPr lang="en-US" sz="2600" dirty="0">
                  <a:solidFill>
                    <a:srgbClr val="E15269"/>
                  </a:solidFill>
                  <a:latin typeface="Muli Regular Bold"/>
                </a:rPr>
                <a:t> </a:t>
              </a:r>
              <a:r>
                <a:rPr lang="en-US" sz="2600" dirty="0" err="1">
                  <a:solidFill>
                    <a:srgbClr val="E15269"/>
                  </a:solidFill>
                  <a:latin typeface="Muli Regular Bold"/>
                </a:rPr>
                <a:t>khó</a:t>
              </a:r>
              <a:r>
                <a:rPr lang="en-US" sz="2600" dirty="0">
                  <a:solidFill>
                    <a:srgbClr val="E15269"/>
                  </a:solidFill>
                  <a:latin typeface="Muli Regular Bold"/>
                </a:rPr>
                <a:t> khan do </a:t>
              </a:r>
              <a:r>
                <a:rPr lang="en-US" sz="2600" dirty="0" err="1">
                  <a:solidFill>
                    <a:srgbClr val="E15269"/>
                  </a:solidFill>
                  <a:latin typeface="Muli Regular Bold"/>
                </a:rPr>
                <a:t>quá</a:t>
              </a:r>
              <a:r>
                <a:rPr lang="en-US" sz="2600" dirty="0">
                  <a:solidFill>
                    <a:srgbClr val="E15269"/>
                  </a:solidFill>
                  <a:latin typeface="Muli Regular Bold"/>
                </a:rPr>
                <a:t> </a:t>
              </a:r>
              <a:r>
                <a:rPr lang="en-US" sz="2600" dirty="0" err="1">
                  <a:solidFill>
                    <a:srgbClr val="E15269"/>
                  </a:solidFill>
                  <a:latin typeface="Muli Regular Bold"/>
                </a:rPr>
                <a:t>nhiều</a:t>
              </a:r>
              <a:r>
                <a:rPr lang="en-US" sz="2600" dirty="0">
                  <a:solidFill>
                    <a:srgbClr val="E15269"/>
                  </a:solidFill>
                  <a:latin typeface="Muli Regular Bold"/>
                </a:rPr>
                <a:t> </a:t>
              </a:r>
              <a:r>
                <a:rPr lang="en-US" sz="2600" dirty="0" err="1">
                  <a:solidFill>
                    <a:srgbClr val="E15269"/>
                  </a:solidFill>
                  <a:latin typeface="Muli Regular Bold"/>
                </a:rPr>
                <a:t>các</a:t>
              </a:r>
              <a:r>
                <a:rPr lang="en-US" sz="2600" dirty="0">
                  <a:solidFill>
                    <a:srgbClr val="E15269"/>
                  </a:solidFill>
                  <a:latin typeface="Muli Regular Bold"/>
                </a:rPr>
                <a:t> </a:t>
              </a:r>
              <a:r>
                <a:rPr lang="en-US" sz="2600" dirty="0" err="1">
                  <a:solidFill>
                    <a:srgbClr val="E15269"/>
                  </a:solidFill>
                  <a:latin typeface="Muli Regular Bold"/>
                </a:rPr>
                <a:t>thẻ</a:t>
              </a:r>
              <a:r>
                <a:rPr lang="en-US" sz="2600" dirty="0">
                  <a:solidFill>
                    <a:srgbClr val="E15269"/>
                  </a:solidFill>
                  <a:latin typeface="Muli Regular Bold"/>
                </a:rPr>
                <a:t> </a:t>
              </a:r>
              <a:r>
                <a:rPr lang="en-US" sz="2600" dirty="0" err="1">
                  <a:solidFill>
                    <a:srgbClr val="E15269"/>
                  </a:solidFill>
                  <a:latin typeface="Muli Regular Bold"/>
                </a:rPr>
                <a:t>và</a:t>
              </a:r>
              <a:r>
                <a:rPr lang="en-US" sz="2600" dirty="0">
                  <a:solidFill>
                    <a:srgbClr val="E15269"/>
                  </a:solidFill>
                  <a:latin typeface="Muli Regular Bold"/>
                </a:rPr>
                <a:t> </a:t>
              </a:r>
              <a:r>
                <a:rPr lang="en-US" sz="2600" dirty="0" err="1">
                  <a:solidFill>
                    <a:srgbClr val="E15269"/>
                  </a:solidFill>
                  <a:latin typeface="Muli Regular Bold"/>
                </a:rPr>
                <a:t>cấu</a:t>
              </a:r>
              <a:r>
                <a:rPr lang="en-US" sz="2600" dirty="0">
                  <a:solidFill>
                    <a:srgbClr val="E15269"/>
                  </a:solidFill>
                  <a:latin typeface="Muli Regular Bold"/>
                </a:rPr>
                <a:t> </a:t>
              </a:r>
              <a:r>
                <a:rPr lang="en-US" sz="2600" dirty="0" err="1">
                  <a:solidFill>
                    <a:srgbClr val="E15269"/>
                  </a:solidFill>
                  <a:latin typeface="Muli Regular Bold"/>
                </a:rPr>
                <a:t>trúc</a:t>
              </a:r>
              <a:r>
                <a:rPr lang="en-US" sz="2600" dirty="0">
                  <a:solidFill>
                    <a:srgbClr val="E15269"/>
                  </a:solidFill>
                  <a:latin typeface="Muli Regular Bold"/>
                </a:rPr>
                <a:t> </a:t>
              </a:r>
              <a:r>
                <a:rPr lang="en-US" sz="2600" dirty="0" err="1">
                  <a:solidFill>
                    <a:srgbClr val="E15269"/>
                  </a:solidFill>
                  <a:latin typeface="Muli Regular Bold"/>
                </a:rPr>
                <a:t>phức</a:t>
              </a:r>
              <a:r>
                <a:rPr lang="en-US" sz="2600" dirty="0">
                  <a:solidFill>
                    <a:srgbClr val="E15269"/>
                  </a:solidFill>
                  <a:latin typeface="Muli Regular Bold"/>
                </a:rPr>
                <a:t> </a:t>
              </a:r>
              <a:r>
                <a:rPr lang="en-US" sz="2600" dirty="0" err="1">
                  <a:solidFill>
                    <a:srgbClr val="E15269"/>
                  </a:solidFill>
                  <a:latin typeface="Muli Regular Bold"/>
                </a:rPr>
                <a:t>tạp</a:t>
              </a:r>
              <a:endParaRPr lang="en-US" sz="2600" dirty="0">
                <a:solidFill>
                  <a:srgbClr val="E15269"/>
                </a:solidFill>
                <a:latin typeface="Muli Regular Bold"/>
              </a:endParaRPr>
            </a:p>
          </p:txBody>
        </p:sp>
        <p:sp>
          <p:nvSpPr>
            <p:cNvPr id="10" name="TextBox 10"/>
            <p:cNvSpPr txBox="1"/>
            <p:nvPr/>
          </p:nvSpPr>
          <p:spPr>
            <a:xfrm>
              <a:off x="0" y="714487"/>
              <a:ext cx="10494046" cy="464397"/>
            </a:xfrm>
            <a:prstGeom prst="rect">
              <a:avLst/>
            </a:prstGeom>
          </p:spPr>
          <p:txBody>
            <a:bodyPr lIns="0" tIns="0" rIns="0" bIns="0" rtlCol="0" anchor="t">
              <a:spAutoFit/>
            </a:bodyPr>
            <a:lstStyle/>
            <a:p>
              <a:pPr algn="l">
                <a:lnSpc>
                  <a:spcPts val="2860"/>
                </a:lnSpc>
              </a:pPr>
              <a:endParaRPr lang="en-US" sz="2200" dirty="0">
                <a:solidFill>
                  <a:srgbClr val="F4F4F4"/>
                </a:solidFill>
                <a:latin typeface="Muli Regular"/>
              </a:endParaRPr>
            </a:p>
          </p:txBody>
        </p:sp>
      </p:grpSp>
      <p:grpSp>
        <p:nvGrpSpPr>
          <p:cNvPr id="11" name="Group 11"/>
          <p:cNvGrpSpPr/>
          <p:nvPr/>
        </p:nvGrpSpPr>
        <p:grpSpPr>
          <a:xfrm>
            <a:off x="9388765" y="6788157"/>
            <a:ext cx="7870535" cy="1349280"/>
            <a:chOff x="0" y="-47625"/>
            <a:chExt cx="10494046" cy="1799040"/>
          </a:xfrm>
        </p:grpSpPr>
        <p:sp>
          <p:nvSpPr>
            <p:cNvPr id="12" name="TextBox 12"/>
            <p:cNvSpPr txBox="1"/>
            <p:nvPr/>
          </p:nvSpPr>
          <p:spPr>
            <a:xfrm>
              <a:off x="0" y="-47625"/>
              <a:ext cx="10494046" cy="1799040"/>
            </a:xfrm>
            <a:prstGeom prst="rect">
              <a:avLst/>
            </a:prstGeom>
          </p:spPr>
          <p:txBody>
            <a:bodyPr lIns="0" tIns="0" rIns="0" bIns="0" rtlCol="0" anchor="t">
              <a:spAutoFit/>
            </a:bodyPr>
            <a:lstStyle/>
            <a:p>
              <a:pPr marL="0" lvl="0" indent="0" algn="l">
                <a:lnSpc>
                  <a:spcPts val="3640"/>
                </a:lnSpc>
              </a:pPr>
              <a:r>
                <a:rPr lang="en-US" sz="2600" dirty="0" err="1">
                  <a:solidFill>
                    <a:srgbClr val="E15269"/>
                  </a:solidFill>
                  <a:latin typeface="Muli Regular Bold"/>
                </a:rPr>
                <a:t>Tỷ</a:t>
              </a:r>
              <a:r>
                <a:rPr lang="en-US" sz="2600" dirty="0">
                  <a:solidFill>
                    <a:srgbClr val="E15269"/>
                  </a:solidFill>
                  <a:latin typeface="Muli Regular Bold"/>
                </a:rPr>
                <a:t> </a:t>
              </a:r>
              <a:r>
                <a:rPr lang="en-US" sz="2600" dirty="0" err="1">
                  <a:solidFill>
                    <a:srgbClr val="E15269"/>
                  </a:solidFill>
                  <a:latin typeface="Muli Regular Bold"/>
                </a:rPr>
                <a:t>lệ</a:t>
              </a:r>
              <a:r>
                <a:rPr lang="en-US" sz="2600" dirty="0">
                  <a:solidFill>
                    <a:srgbClr val="E15269"/>
                  </a:solidFill>
                  <a:latin typeface="Muli Regular Bold"/>
                </a:rPr>
                <a:t> </a:t>
              </a:r>
              <a:r>
                <a:rPr lang="en-US" sz="2600" dirty="0" err="1">
                  <a:solidFill>
                    <a:srgbClr val="E15269"/>
                  </a:solidFill>
                  <a:latin typeface="Muli Regular Bold"/>
                </a:rPr>
                <a:t>hình</a:t>
              </a:r>
              <a:r>
                <a:rPr lang="en-US" sz="2600" dirty="0">
                  <a:solidFill>
                    <a:srgbClr val="E15269"/>
                  </a:solidFill>
                  <a:latin typeface="Muli Regular Bold"/>
                </a:rPr>
                <a:t> </a:t>
              </a:r>
              <a:r>
                <a:rPr lang="en-US" sz="2600" dirty="0" err="1">
                  <a:solidFill>
                    <a:srgbClr val="E15269"/>
                  </a:solidFill>
                  <a:latin typeface="Muli Regular Bold"/>
                </a:rPr>
                <a:t>ảnh</a:t>
              </a:r>
              <a:r>
                <a:rPr lang="en-US" sz="2600" dirty="0">
                  <a:solidFill>
                    <a:srgbClr val="E15269"/>
                  </a:solidFill>
                  <a:latin typeface="Muli Regular Bold"/>
                </a:rPr>
                <a:t> </a:t>
              </a:r>
              <a:r>
                <a:rPr lang="en-US" sz="2600" dirty="0" err="1">
                  <a:solidFill>
                    <a:srgbClr val="E15269"/>
                  </a:solidFill>
                  <a:latin typeface="Muli Regular Bold"/>
                </a:rPr>
                <a:t>của</a:t>
              </a:r>
              <a:r>
                <a:rPr lang="en-US" sz="2600" dirty="0">
                  <a:solidFill>
                    <a:srgbClr val="E15269"/>
                  </a:solidFill>
                  <a:latin typeface="Muli Regular Bold"/>
                </a:rPr>
                <a:t> PPTX </a:t>
              </a:r>
              <a:r>
                <a:rPr lang="en-US" sz="2600" dirty="0" err="1">
                  <a:solidFill>
                    <a:srgbClr val="E15269"/>
                  </a:solidFill>
                  <a:latin typeface="Muli Regular Bold"/>
                </a:rPr>
                <a:t>và</a:t>
              </a:r>
              <a:r>
                <a:rPr lang="en-US" sz="2600" dirty="0">
                  <a:solidFill>
                    <a:srgbClr val="E15269"/>
                  </a:solidFill>
                  <a:latin typeface="Muli Regular Bold"/>
                </a:rPr>
                <a:t> H5P </a:t>
              </a:r>
              <a:r>
                <a:rPr lang="en-US" sz="2600" dirty="0" err="1">
                  <a:solidFill>
                    <a:srgbClr val="E15269"/>
                  </a:solidFill>
                  <a:latin typeface="Muli Regular Bold"/>
                </a:rPr>
                <a:t>khác</a:t>
              </a:r>
              <a:r>
                <a:rPr lang="en-US" sz="2600" dirty="0">
                  <a:solidFill>
                    <a:srgbClr val="E15269"/>
                  </a:solidFill>
                  <a:latin typeface="Muli Regular Bold"/>
                </a:rPr>
                <a:t> </a:t>
              </a:r>
              <a:r>
                <a:rPr lang="en-US" sz="2600" dirty="0" err="1">
                  <a:solidFill>
                    <a:srgbClr val="E15269"/>
                  </a:solidFill>
                  <a:latin typeface="Muli Regular Bold"/>
                </a:rPr>
                <a:t>nhau</a:t>
              </a:r>
              <a:r>
                <a:rPr lang="en-US" sz="2600" dirty="0">
                  <a:solidFill>
                    <a:srgbClr val="E15269"/>
                  </a:solidFill>
                  <a:latin typeface="Muli Regular Bold"/>
                </a:rPr>
                <a:t> </a:t>
              </a:r>
              <a:r>
                <a:rPr lang="en-US" sz="2600" dirty="0" err="1">
                  <a:solidFill>
                    <a:srgbClr val="E15269"/>
                  </a:solidFill>
                  <a:latin typeface="Muli Regular Bold"/>
                </a:rPr>
                <a:t>dẫn</a:t>
              </a:r>
              <a:r>
                <a:rPr lang="en-US" sz="2600" dirty="0">
                  <a:solidFill>
                    <a:srgbClr val="E15269"/>
                  </a:solidFill>
                  <a:latin typeface="Muli Regular Bold"/>
                </a:rPr>
                <a:t> </a:t>
              </a:r>
              <a:r>
                <a:rPr lang="en-US" sz="2600" dirty="0" err="1">
                  <a:solidFill>
                    <a:srgbClr val="E15269"/>
                  </a:solidFill>
                  <a:latin typeface="Muli Regular Bold"/>
                </a:rPr>
                <a:t>tới</a:t>
              </a:r>
              <a:r>
                <a:rPr lang="en-US" sz="2600" dirty="0">
                  <a:solidFill>
                    <a:srgbClr val="E15269"/>
                  </a:solidFill>
                  <a:latin typeface="Muli Regular Bold"/>
                </a:rPr>
                <a:t> </a:t>
              </a:r>
              <a:r>
                <a:rPr lang="en-US" sz="2600" dirty="0" err="1">
                  <a:solidFill>
                    <a:srgbClr val="E15269"/>
                  </a:solidFill>
                  <a:latin typeface="Muli Regular Bold"/>
                </a:rPr>
                <a:t>quá</a:t>
              </a:r>
              <a:r>
                <a:rPr lang="en-US" sz="2600" dirty="0">
                  <a:solidFill>
                    <a:srgbClr val="E15269"/>
                  </a:solidFill>
                  <a:latin typeface="Muli Regular Bold"/>
                </a:rPr>
                <a:t> </a:t>
              </a:r>
              <a:r>
                <a:rPr lang="en-US" sz="2600" dirty="0" err="1">
                  <a:solidFill>
                    <a:srgbClr val="E15269"/>
                  </a:solidFill>
                  <a:latin typeface="Muli Regular Bold"/>
                </a:rPr>
                <a:t>trình</a:t>
              </a:r>
              <a:r>
                <a:rPr lang="en-US" sz="2600" dirty="0">
                  <a:solidFill>
                    <a:srgbClr val="E15269"/>
                  </a:solidFill>
                  <a:latin typeface="Muli Regular Bold"/>
                </a:rPr>
                <a:t> </a:t>
              </a:r>
              <a:r>
                <a:rPr lang="en-US" sz="2600" dirty="0" err="1">
                  <a:solidFill>
                    <a:srgbClr val="E15269"/>
                  </a:solidFill>
                  <a:latin typeface="Muli Regular Bold"/>
                </a:rPr>
                <a:t>chuyển</a:t>
              </a:r>
              <a:r>
                <a:rPr lang="en-US" sz="2600" dirty="0">
                  <a:solidFill>
                    <a:srgbClr val="E15269"/>
                  </a:solidFill>
                  <a:latin typeface="Muli Regular Bold"/>
                </a:rPr>
                <a:t> </a:t>
              </a:r>
              <a:r>
                <a:rPr lang="en-US" sz="2600" dirty="0" err="1">
                  <a:solidFill>
                    <a:srgbClr val="E15269"/>
                  </a:solidFill>
                  <a:latin typeface="Muli Regular Bold"/>
                </a:rPr>
                <a:t>đổi</a:t>
              </a:r>
              <a:r>
                <a:rPr lang="en-US" sz="2600" dirty="0">
                  <a:solidFill>
                    <a:srgbClr val="E15269"/>
                  </a:solidFill>
                  <a:latin typeface="Muli Regular Bold"/>
                </a:rPr>
                <a:t> </a:t>
              </a:r>
              <a:r>
                <a:rPr lang="en-US" sz="2600" dirty="0" err="1">
                  <a:solidFill>
                    <a:srgbClr val="E15269"/>
                  </a:solidFill>
                  <a:latin typeface="Muli Regular Bold"/>
                </a:rPr>
                <a:t>các</a:t>
              </a:r>
              <a:r>
                <a:rPr lang="en-US" sz="2600" dirty="0">
                  <a:solidFill>
                    <a:srgbClr val="E15269"/>
                  </a:solidFill>
                  <a:latin typeface="Muli Regular Bold"/>
                </a:rPr>
                <a:t> </a:t>
              </a:r>
              <a:r>
                <a:rPr lang="en-US" sz="2600" dirty="0" err="1">
                  <a:solidFill>
                    <a:srgbClr val="E15269"/>
                  </a:solidFill>
                  <a:latin typeface="Muli Regular Bold"/>
                </a:rPr>
                <a:t>đối</a:t>
              </a:r>
              <a:r>
                <a:rPr lang="en-US" sz="2600" dirty="0">
                  <a:solidFill>
                    <a:srgbClr val="E15269"/>
                  </a:solidFill>
                  <a:latin typeface="Muli Regular Bold"/>
                </a:rPr>
                <a:t> </a:t>
              </a:r>
              <a:r>
                <a:rPr lang="en-US" sz="2600" dirty="0" err="1">
                  <a:solidFill>
                    <a:srgbClr val="E15269"/>
                  </a:solidFill>
                  <a:latin typeface="Muli Regular Bold"/>
                </a:rPr>
                <a:t>tượng</a:t>
              </a:r>
              <a:r>
                <a:rPr lang="en-US" sz="2600" dirty="0">
                  <a:solidFill>
                    <a:srgbClr val="E15269"/>
                  </a:solidFill>
                  <a:latin typeface="Muli Regular Bold"/>
                </a:rPr>
                <a:t> </a:t>
              </a:r>
              <a:r>
                <a:rPr lang="en-US" sz="2600" dirty="0" err="1">
                  <a:solidFill>
                    <a:srgbClr val="E15269"/>
                  </a:solidFill>
                  <a:latin typeface="Muli Regular Bold"/>
                </a:rPr>
                <a:t>gây</a:t>
              </a:r>
              <a:r>
                <a:rPr lang="en-US" sz="2600" dirty="0">
                  <a:solidFill>
                    <a:srgbClr val="E15269"/>
                  </a:solidFill>
                  <a:latin typeface="Muli Regular Bold"/>
                </a:rPr>
                <a:t> </a:t>
              </a:r>
              <a:r>
                <a:rPr lang="en-US" sz="2600" dirty="0" err="1">
                  <a:solidFill>
                    <a:srgbClr val="E15269"/>
                  </a:solidFill>
                  <a:latin typeface="Muli Regular Bold"/>
                </a:rPr>
                <a:t>ra</a:t>
              </a:r>
              <a:r>
                <a:rPr lang="en-US" sz="2600" dirty="0">
                  <a:solidFill>
                    <a:srgbClr val="E15269"/>
                  </a:solidFill>
                  <a:latin typeface="Muli Regular Bold"/>
                </a:rPr>
                <a:t> </a:t>
              </a:r>
              <a:r>
                <a:rPr lang="en-US" sz="2600" dirty="0" err="1">
                  <a:solidFill>
                    <a:srgbClr val="E15269"/>
                  </a:solidFill>
                  <a:latin typeface="Muli Regular Bold"/>
                </a:rPr>
                <a:t>mất</a:t>
              </a:r>
              <a:r>
                <a:rPr lang="en-US" sz="2600" dirty="0">
                  <a:solidFill>
                    <a:srgbClr val="E15269"/>
                  </a:solidFill>
                  <a:latin typeface="Muli Regular Bold"/>
                </a:rPr>
                <a:t> </a:t>
              </a:r>
              <a:r>
                <a:rPr lang="en-US" sz="2600" dirty="0" err="1">
                  <a:solidFill>
                    <a:srgbClr val="E15269"/>
                  </a:solidFill>
                  <a:latin typeface="Muli Regular Bold"/>
                </a:rPr>
                <a:t>thẩm</a:t>
              </a:r>
              <a:r>
                <a:rPr lang="en-US" sz="2600" dirty="0">
                  <a:solidFill>
                    <a:srgbClr val="E15269"/>
                  </a:solidFill>
                  <a:latin typeface="Muli Regular Bold"/>
                </a:rPr>
                <a:t> </a:t>
              </a:r>
              <a:r>
                <a:rPr lang="en-US" sz="2600" dirty="0" err="1">
                  <a:solidFill>
                    <a:srgbClr val="E15269"/>
                  </a:solidFill>
                  <a:latin typeface="Muli Regular Bold"/>
                </a:rPr>
                <a:t>mỹ</a:t>
              </a:r>
              <a:endParaRPr lang="en-US" sz="2600" dirty="0">
                <a:solidFill>
                  <a:srgbClr val="E15269"/>
                </a:solidFill>
                <a:latin typeface="Muli Regular Bold"/>
              </a:endParaRPr>
            </a:p>
          </p:txBody>
        </p:sp>
        <p:sp>
          <p:nvSpPr>
            <p:cNvPr id="13" name="TextBox 13"/>
            <p:cNvSpPr txBox="1"/>
            <p:nvPr/>
          </p:nvSpPr>
          <p:spPr>
            <a:xfrm>
              <a:off x="0" y="714487"/>
              <a:ext cx="10494046" cy="464397"/>
            </a:xfrm>
            <a:prstGeom prst="rect">
              <a:avLst/>
            </a:prstGeom>
          </p:spPr>
          <p:txBody>
            <a:bodyPr lIns="0" tIns="0" rIns="0" bIns="0" rtlCol="0" anchor="t">
              <a:spAutoFit/>
            </a:bodyPr>
            <a:lstStyle/>
            <a:p>
              <a:pPr algn="l">
                <a:lnSpc>
                  <a:spcPts val="2860"/>
                </a:lnSpc>
              </a:pPr>
              <a:endParaRPr lang="en-US" sz="2200" dirty="0">
                <a:solidFill>
                  <a:srgbClr val="F4F4F4"/>
                </a:solidFill>
                <a:latin typeface="Muli Regular"/>
              </a:endParaRPr>
            </a:p>
          </p:txBody>
        </p:sp>
      </p:grpSp>
      <p:sp>
        <p:nvSpPr>
          <p:cNvPr id="14" name="TextBox 14"/>
          <p:cNvSpPr txBox="1"/>
          <p:nvPr/>
        </p:nvSpPr>
        <p:spPr>
          <a:xfrm>
            <a:off x="1028700" y="9001125"/>
            <a:ext cx="5872554" cy="257175"/>
          </a:xfrm>
          <a:prstGeom prst="rect">
            <a:avLst/>
          </a:prstGeom>
        </p:spPr>
        <p:txBody>
          <a:bodyPr lIns="0" tIns="0" rIns="0" bIns="0" rtlCol="0" anchor="t">
            <a:spAutoFit/>
          </a:bodyPr>
          <a:lstStyle/>
          <a:p>
            <a:pPr>
              <a:lnSpc>
                <a:spcPts val="2160"/>
              </a:lnSpc>
            </a:pPr>
            <a:r>
              <a:rPr lang="en-US" sz="1800" u="sng">
                <a:solidFill>
                  <a:srgbClr val="F4F4F4"/>
                </a:solidFill>
                <a:latin typeface="Muli Regular"/>
                <a:hlinkClick r:id="rId4" action="ppaction://hlinksldjump"/>
              </a:rPr>
              <a:t>QUAY LẠI TRANG TỔNG QUAN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TextBox 2"/>
          <p:cNvSpPr txBox="1"/>
          <p:nvPr/>
        </p:nvSpPr>
        <p:spPr>
          <a:xfrm>
            <a:off x="1298805" y="2721728"/>
            <a:ext cx="15690390" cy="1009650"/>
          </a:xfrm>
          <a:prstGeom prst="rect">
            <a:avLst/>
          </a:prstGeom>
        </p:spPr>
        <p:txBody>
          <a:bodyPr lIns="0" tIns="0" rIns="0" bIns="0" rtlCol="0" anchor="t">
            <a:spAutoFit/>
          </a:bodyPr>
          <a:lstStyle/>
          <a:p>
            <a:pPr marL="0" lvl="0" indent="0" algn="ctr">
              <a:lnSpc>
                <a:spcPts val="7500"/>
              </a:lnSpc>
            </a:pPr>
            <a:r>
              <a:rPr lang="en-US" sz="7500">
                <a:solidFill>
                  <a:srgbClr val="F4F4F4"/>
                </a:solidFill>
                <a:latin typeface="Muli Regular"/>
              </a:rPr>
              <a:t>Tóm tắt và Kết luận</a:t>
            </a:r>
          </a:p>
        </p:txBody>
      </p:sp>
      <p:grpSp>
        <p:nvGrpSpPr>
          <p:cNvPr id="3" name="Group 3"/>
          <p:cNvGrpSpPr/>
          <p:nvPr/>
        </p:nvGrpSpPr>
        <p:grpSpPr>
          <a:xfrm>
            <a:off x="1178534" y="5143500"/>
            <a:ext cx="4856227" cy="1788604"/>
            <a:chOff x="0" y="0"/>
            <a:chExt cx="6474969" cy="2384806"/>
          </a:xfrm>
        </p:grpSpPr>
        <p:sp>
          <p:nvSpPr>
            <p:cNvPr id="4" name="AutoShape 4"/>
            <p:cNvSpPr/>
            <p:nvPr/>
          </p:nvSpPr>
          <p:spPr>
            <a:xfrm>
              <a:off x="160364" y="0"/>
              <a:ext cx="6154243" cy="0"/>
            </a:xfrm>
            <a:prstGeom prst="line">
              <a:avLst/>
            </a:prstGeom>
            <a:ln w="12700" cap="flat">
              <a:solidFill>
                <a:srgbClr val="E15269"/>
              </a:solidFill>
              <a:prstDash val="solid"/>
              <a:headEnd type="none" w="sm" len="sm"/>
              <a:tailEnd type="none" w="sm" len="sm"/>
            </a:ln>
          </p:spPr>
          <p:txBody>
            <a:bodyPr/>
            <a:lstStyle/>
            <a:p>
              <a:endParaRPr lang="en-US"/>
            </a:p>
          </p:txBody>
        </p:sp>
        <p:sp>
          <p:nvSpPr>
            <p:cNvPr id="5" name="TextBox 5"/>
            <p:cNvSpPr txBox="1"/>
            <p:nvPr/>
          </p:nvSpPr>
          <p:spPr>
            <a:xfrm>
              <a:off x="160363" y="398603"/>
              <a:ext cx="6154245" cy="1183487"/>
            </a:xfrm>
            <a:prstGeom prst="rect">
              <a:avLst/>
            </a:prstGeom>
          </p:spPr>
          <p:txBody>
            <a:bodyPr lIns="0" tIns="0" rIns="0" bIns="0" rtlCol="0" anchor="t">
              <a:spAutoFit/>
            </a:bodyPr>
            <a:lstStyle/>
            <a:p>
              <a:pPr marL="0" lvl="0" indent="0" algn="ctr">
                <a:lnSpc>
                  <a:spcPts val="3640"/>
                </a:lnSpc>
              </a:pPr>
              <a:r>
                <a:rPr lang="en-US" sz="2600" dirty="0">
                  <a:solidFill>
                    <a:srgbClr val="E15269"/>
                  </a:solidFill>
                  <a:latin typeface="Muli Regular Bold"/>
                </a:rPr>
                <a:t>H5p </a:t>
              </a:r>
              <a:r>
                <a:rPr lang="en-US" sz="2600" dirty="0" err="1">
                  <a:solidFill>
                    <a:srgbClr val="E15269"/>
                  </a:solidFill>
                  <a:latin typeface="Muli Regular Bold"/>
                </a:rPr>
                <a:t>là</a:t>
              </a:r>
              <a:r>
                <a:rPr lang="en-US" sz="2600" dirty="0">
                  <a:solidFill>
                    <a:srgbClr val="E15269"/>
                  </a:solidFill>
                  <a:latin typeface="Muli Regular Bold"/>
                </a:rPr>
                <a:t> </a:t>
              </a:r>
              <a:r>
                <a:rPr lang="en-US" sz="2600" dirty="0" err="1">
                  <a:solidFill>
                    <a:srgbClr val="E15269"/>
                  </a:solidFill>
                  <a:latin typeface="Muli Regular Bold"/>
                </a:rPr>
                <a:t>một</a:t>
              </a:r>
              <a:r>
                <a:rPr lang="en-US" sz="2600" dirty="0">
                  <a:solidFill>
                    <a:srgbClr val="E15269"/>
                  </a:solidFill>
                  <a:latin typeface="Muli Regular Bold"/>
                </a:rPr>
                <a:t> </a:t>
              </a:r>
              <a:r>
                <a:rPr lang="en-US" sz="2600" dirty="0" err="1">
                  <a:solidFill>
                    <a:srgbClr val="E15269"/>
                  </a:solidFill>
                  <a:latin typeface="Muli Regular Bold"/>
                </a:rPr>
                <a:t>giải</a:t>
              </a:r>
              <a:r>
                <a:rPr lang="en-US" sz="2600" dirty="0">
                  <a:solidFill>
                    <a:srgbClr val="E15269"/>
                  </a:solidFill>
                  <a:latin typeface="Muli Regular Bold"/>
                </a:rPr>
                <a:t> </a:t>
              </a:r>
              <a:r>
                <a:rPr lang="en-US" sz="2600" dirty="0" err="1">
                  <a:solidFill>
                    <a:srgbClr val="E15269"/>
                  </a:solidFill>
                  <a:latin typeface="Muli Regular Bold"/>
                </a:rPr>
                <a:t>pháp</a:t>
              </a:r>
              <a:r>
                <a:rPr lang="en-US" sz="2600" dirty="0">
                  <a:solidFill>
                    <a:srgbClr val="E15269"/>
                  </a:solidFill>
                  <a:latin typeface="Muli Regular Bold"/>
                </a:rPr>
                <a:t> </a:t>
              </a:r>
              <a:r>
                <a:rPr lang="en-US" sz="2600" dirty="0" err="1">
                  <a:solidFill>
                    <a:srgbClr val="E15269"/>
                  </a:solidFill>
                  <a:latin typeface="Muli Regular Bold"/>
                </a:rPr>
                <a:t>hỗ</a:t>
              </a:r>
              <a:r>
                <a:rPr lang="en-US" sz="2600" dirty="0">
                  <a:solidFill>
                    <a:srgbClr val="E15269"/>
                  </a:solidFill>
                  <a:latin typeface="Muli Regular Bold"/>
                </a:rPr>
                <a:t> </a:t>
              </a:r>
              <a:r>
                <a:rPr lang="en-US" sz="2600" dirty="0" err="1">
                  <a:solidFill>
                    <a:srgbClr val="E15269"/>
                  </a:solidFill>
                  <a:latin typeface="Muli Regular Bold"/>
                </a:rPr>
                <a:t>trợ</a:t>
              </a:r>
              <a:r>
                <a:rPr lang="en-US" sz="2600" dirty="0">
                  <a:solidFill>
                    <a:srgbClr val="E15269"/>
                  </a:solidFill>
                  <a:latin typeface="Muli Regular Bold"/>
                </a:rPr>
                <a:t> </a:t>
              </a:r>
              <a:r>
                <a:rPr lang="en-US" sz="2600" dirty="0" err="1">
                  <a:solidFill>
                    <a:srgbClr val="E15269"/>
                  </a:solidFill>
                  <a:latin typeface="Muli Regular Bold"/>
                </a:rPr>
                <a:t>học</a:t>
              </a:r>
              <a:r>
                <a:rPr lang="en-US" sz="2600" dirty="0">
                  <a:solidFill>
                    <a:srgbClr val="E15269"/>
                  </a:solidFill>
                  <a:latin typeface="Muli Regular Bold"/>
                </a:rPr>
                <a:t> </a:t>
              </a:r>
              <a:r>
                <a:rPr lang="en-US" sz="2600" dirty="0" err="1">
                  <a:solidFill>
                    <a:srgbClr val="E15269"/>
                  </a:solidFill>
                  <a:latin typeface="Muli Regular Bold"/>
                </a:rPr>
                <a:t>tập</a:t>
              </a:r>
              <a:r>
                <a:rPr lang="en-US" sz="2600" dirty="0">
                  <a:solidFill>
                    <a:srgbClr val="E15269"/>
                  </a:solidFill>
                  <a:latin typeface="Muli Regular Bold"/>
                </a:rPr>
                <a:t>.</a:t>
              </a:r>
            </a:p>
          </p:txBody>
        </p:sp>
        <p:sp>
          <p:nvSpPr>
            <p:cNvPr id="6" name="TextBox 6"/>
            <p:cNvSpPr txBox="1"/>
            <p:nvPr/>
          </p:nvSpPr>
          <p:spPr>
            <a:xfrm>
              <a:off x="0" y="1938871"/>
              <a:ext cx="6474969" cy="445935"/>
            </a:xfrm>
            <a:prstGeom prst="rect">
              <a:avLst/>
            </a:prstGeom>
          </p:spPr>
          <p:txBody>
            <a:bodyPr lIns="0" tIns="0" rIns="0" bIns="0" rtlCol="0" anchor="t">
              <a:spAutoFit/>
            </a:bodyPr>
            <a:lstStyle/>
            <a:p>
              <a:pPr algn="ctr">
                <a:lnSpc>
                  <a:spcPts val="2762"/>
                </a:lnSpc>
              </a:pPr>
              <a:endParaRPr lang="en-US" sz="2125" dirty="0">
                <a:solidFill>
                  <a:srgbClr val="F4F4F4"/>
                </a:solidFill>
                <a:latin typeface="Muli Regular"/>
              </a:endParaRPr>
            </a:p>
          </p:txBody>
        </p:sp>
      </p:grpSp>
      <p:grpSp>
        <p:nvGrpSpPr>
          <p:cNvPr id="7" name="Group 7"/>
          <p:cNvGrpSpPr/>
          <p:nvPr/>
        </p:nvGrpSpPr>
        <p:grpSpPr>
          <a:xfrm>
            <a:off x="0" y="8748863"/>
            <a:ext cx="18288000" cy="3076275"/>
            <a:chOff x="0" y="0"/>
            <a:chExt cx="24384000" cy="4101699"/>
          </a:xfrm>
        </p:grpSpPr>
        <p:sp>
          <p:nvSpPr>
            <p:cNvPr id="8" name="Freeform 8"/>
            <p:cNvSpPr/>
            <p:nvPr/>
          </p:nvSpPr>
          <p:spPr>
            <a:xfrm>
              <a:off x="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128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6256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1" name="Group 11"/>
          <p:cNvGrpSpPr/>
          <p:nvPr/>
        </p:nvGrpSpPr>
        <p:grpSpPr>
          <a:xfrm>
            <a:off x="6694410" y="5143500"/>
            <a:ext cx="4899181" cy="2571562"/>
            <a:chOff x="0" y="0"/>
            <a:chExt cx="6532241" cy="3428752"/>
          </a:xfrm>
        </p:grpSpPr>
        <p:sp>
          <p:nvSpPr>
            <p:cNvPr id="12" name="AutoShape 12"/>
            <p:cNvSpPr/>
            <p:nvPr/>
          </p:nvSpPr>
          <p:spPr>
            <a:xfrm>
              <a:off x="189000" y="0"/>
              <a:ext cx="6154243" cy="0"/>
            </a:xfrm>
            <a:prstGeom prst="line">
              <a:avLst/>
            </a:prstGeom>
            <a:ln w="12700" cap="flat">
              <a:solidFill>
                <a:srgbClr val="E15269"/>
              </a:solidFill>
              <a:prstDash val="solid"/>
              <a:headEnd type="none" w="sm" len="sm"/>
              <a:tailEnd type="none" w="sm" len="sm"/>
            </a:ln>
          </p:spPr>
          <p:txBody>
            <a:bodyPr/>
            <a:lstStyle/>
            <a:p>
              <a:endParaRPr lang="en-US"/>
            </a:p>
          </p:txBody>
        </p:sp>
        <p:sp>
          <p:nvSpPr>
            <p:cNvPr id="13" name="TextBox 13"/>
            <p:cNvSpPr txBox="1"/>
            <p:nvPr/>
          </p:nvSpPr>
          <p:spPr>
            <a:xfrm>
              <a:off x="188999" y="398603"/>
              <a:ext cx="6154245" cy="3030149"/>
            </a:xfrm>
            <a:prstGeom prst="rect">
              <a:avLst/>
            </a:prstGeom>
          </p:spPr>
          <p:txBody>
            <a:bodyPr lIns="0" tIns="0" rIns="0" bIns="0" rtlCol="0" anchor="t">
              <a:spAutoFit/>
            </a:bodyPr>
            <a:lstStyle/>
            <a:p>
              <a:pPr marL="0" lvl="0" indent="0" algn="just">
                <a:lnSpc>
                  <a:spcPts val="3640"/>
                </a:lnSpc>
              </a:pPr>
              <a:r>
                <a:rPr lang="en-US" sz="2600" dirty="0">
                  <a:solidFill>
                    <a:srgbClr val="E15269"/>
                  </a:solidFill>
                  <a:latin typeface="Muli Regular Bold"/>
                </a:rPr>
                <a:t>H5p </a:t>
              </a:r>
              <a:r>
                <a:rPr lang="en-US" sz="2600" dirty="0" err="1">
                  <a:solidFill>
                    <a:srgbClr val="E15269"/>
                  </a:solidFill>
                  <a:latin typeface="Muli Regular Bold"/>
                </a:rPr>
                <a:t>có</a:t>
              </a:r>
              <a:r>
                <a:rPr lang="en-US" sz="2600" dirty="0">
                  <a:solidFill>
                    <a:srgbClr val="E15269"/>
                  </a:solidFill>
                  <a:latin typeface="Muli Regular Bold"/>
                </a:rPr>
                <a:t> </a:t>
              </a:r>
              <a:r>
                <a:rPr lang="en-US" sz="2600" dirty="0" err="1">
                  <a:solidFill>
                    <a:srgbClr val="E15269"/>
                  </a:solidFill>
                  <a:latin typeface="Muli Regular Bold"/>
                </a:rPr>
                <a:t>tính</a:t>
              </a:r>
              <a:r>
                <a:rPr lang="en-US" sz="2600" dirty="0">
                  <a:solidFill>
                    <a:srgbClr val="E15269"/>
                  </a:solidFill>
                  <a:latin typeface="Muli Regular Bold"/>
                </a:rPr>
                <a:t> </a:t>
              </a:r>
              <a:r>
                <a:rPr lang="en-US" sz="2600" dirty="0" err="1">
                  <a:solidFill>
                    <a:srgbClr val="E15269"/>
                  </a:solidFill>
                  <a:latin typeface="Muli Regular Bold"/>
                </a:rPr>
                <a:t>nhúng</a:t>
              </a:r>
              <a:r>
                <a:rPr lang="en-US" sz="2600" dirty="0">
                  <a:solidFill>
                    <a:srgbClr val="E15269"/>
                  </a:solidFill>
                  <a:latin typeface="Muli Regular Bold"/>
                </a:rPr>
                <a:t> </a:t>
              </a:r>
              <a:r>
                <a:rPr lang="en-US" sz="2600" dirty="0" err="1">
                  <a:solidFill>
                    <a:srgbClr val="E15269"/>
                  </a:solidFill>
                  <a:latin typeface="Muli Regular Bold"/>
                </a:rPr>
                <a:t>mạnh</a:t>
              </a:r>
              <a:r>
                <a:rPr lang="en-US" sz="2600" dirty="0">
                  <a:solidFill>
                    <a:srgbClr val="E15269"/>
                  </a:solidFill>
                  <a:latin typeface="Muli Regular Bold"/>
                </a:rPr>
                <a:t> </a:t>
              </a:r>
              <a:r>
                <a:rPr lang="en-US" sz="2600" dirty="0" err="1">
                  <a:solidFill>
                    <a:srgbClr val="E15269"/>
                  </a:solidFill>
                  <a:latin typeface="Muli Regular Bold"/>
                </a:rPr>
                <a:t>mẽ</a:t>
              </a:r>
              <a:r>
                <a:rPr lang="en-US" sz="2600" dirty="0">
                  <a:solidFill>
                    <a:srgbClr val="E15269"/>
                  </a:solidFill>
                  <a:latin typeface="Muli Regular Bold"/>
                </a:rPr>
                <a:t>, </a:t>
              </a:r>
              <a:r>
                <a:rPr lang="en-US" sz="2600" dirty="0" err="1">
                  <a:solidFill>
                    <a:srgbClr val="E15269"/>
                  </a:solidFill>
                  <a:latin typeface="Muli Regular Bold"/>
                </a:rPr>
                <a:t>phù</a:t>
              </a:r>
              <a:r>
                <a:rPr lang="en-US" sz="2600" dirty="0">
                  <a:solidFill>
                    <a:srgbClr val="E15269"/>
                  </a:solidFill>
                  <a:latin typeface="Muli Regular Bold"/>
                </a:rPr>
                <a:t> </a:t>
              </a:r>
              <a:r>
                <a:rPr lang="en-US" sz="2600" dirty="0" err="1">
                  <a:solidFill>
                    <a:srgbClr val="E15269"/>
                  </a:solidFill>
                  <a:latin typeface="Muli Regular Bold"/>
                </a:rPr>
                <a:t>hợp</a:t>
              </a:r>
              <a:r>
                <a:rPr lang="en-US" sz="2600" dirty="0">
                  <a:solidFill>
                    <a:srgbClr val="E15269"/>
                  </a:solidFill>
                  <a:latin typeface="Muli Regular Bold"/>
                </a:rPr>
                <a:t> </a:t>
              </a:r>
              <a:r>
                <a:rPr lang="en-US" sz="2600" dirty="0" err="1">
                  <a:solidFill>
                    <a:srgbClr val="E15269"/>
                  </a:solidFill>
                  <a:latin typeface="Muli Regular Bold"/>
                </a:rPr>
                <a:t>với</a:t>
              </a:r>
              <a:r>
                <a:rPr lang="en-US" sz="2600" dirty="0">
                  <a:solidFill>
                    <a:srgbClr val="E15269"/>
                  </a:solidFill>
                  <a:latin typeface="Muli Regular Bold"/>
                </a:rPr>
                <a:t> </a:t>
              </a:r>
              <a:r>
                <a:rPr lang="en-US" sz="2600" dirty="0" err="1">
                  <a:solidFill>
                    <a:srgbClr val="E15269"/>
                  </a:solidFill>
                  <a:latin typeface="Muli Regular Bold"/>
                </a:rPr>
                <a:t>việc</a:t>
              </a:r>
              <a:r>
                <a:rPr lang="en-US" sz="2600" dirty="0">
                  <a:solidFill>
                    <a:srgbClr val="E15269"/>
                  </a:solidFill>
                  <a:latin typeface="Muli Regular Bold"/>
                </a:rPr>
                <a:t> </a:t>
              </a:r>
              <a:r>
                <a:rPr lang="en-US" sz="2600" dirty="0" err="1">
                  <a:solidFill>
                    <a:srgbClr val="E15269"/>
                  </a:solidFill>
                  <a:latin typeface="Muli Regular Bold"/>
                </a:rPr>
                <a:t>tích</a:t>
              </a:r>
              <a:r>
                <a:rPr lang="en-US" sz="2600" dirty="0">
                  <a:solidFill>
                    <a:srgbClr val="E15269"/>
                  </a:solidFill>
                  <a:latin typeface="Muli Regular Bold"/>
                </a:rPr>
                <a:t> </a:t>
              </a:r>
              <a:r>
                <a:rPr lang="en-US" sz="2600" dirty="0" err="1">
                  <a:solidFill>
                    <a:srgbClr val="E15269"/>
                  </a:solidFill>
                  <a:latin typeface="Muli Regular Bold"/>
                </a:rPr>
                <a:t>hợp</a:t>
              </a:r>
              <a:r>
                <a:rPr lang="en-US" sz="2600" dirty="0">
                  <a:solidFill>
                    <a:srgbClr val="E15269"/>
                  </a:solidFill>
                  <a:latin typeface="Muli Regular Bold"/>
                </a:rPr>
                <a:t> </a:t>
              </a:r>
              <a:r>
                <a:rPr lang="en-US" sz="2600" dirty="0" err="1">
                  <a:solidFill>
                    <a:srgbClr val="E15269"/>
                  </a:solidFill>
                  <a:latin typeface="Muli Regular Bold"/>
                </a:rPr>
                <a:t>vào</a:t>
              </a:r>
              <a:r>
                <a:rPr lang="en-US" sz="2600" dirty="0">
                  <a:solidFill>
                    <a:srgbClr val="E15269"/>
                  </a:solidFill>
                  <a:latin typeface="Muli Regular Bold"/>
                </a:rPr>
                <a:t> </a:t>
              </a:r>
              <a:r>
                <a:rPr lang="en-US" sz="2600" dirty="0" err="1">
                  <a:solidFill>
                    <a:srgbClr val="E15269"/>
                  </a:solidFill>
                  <a:latin typeface="Muli Regular Bold"/>
                </a:rPr>
                <a:t>các</a:t>
              </a:r>
              <a:r>
                <a:rPr lang="en-US" sz="2600" dirty="0">
                  <a:solidFill>
                    <a:srgbClr val="E15269"/>
                  </a:solidFill>
                  <a:latin typeface="Muli Regular Bold"/>
                </a:rPr>
                <a:t> </a:t>
              </a:r>
              <a:r>
                <a:rPr lang="en-US" sz="2600" dirty="0" err="1">
                  <a:solidFill>
                    <a:srgbClr val="E15269"/>
                  </a:solidFill>
                  <a:latin typeface="Muli Regular Bold"/>
                </a:rPr>
                <a:t>nền</a:t>
              </a:r>
              <a:r>
                <a:rPr lang="en-US" sz="2600" dirty="0">
                  <a:solidFill>
                    <a:srgbClr val="E15269"/>
                  </a:solidFill>
                  <a:latin typeface="Muli Regular Bold"/>
                </a:rPr>
                <a:t> </a:t>
              </a:r>
              <a:r>
                <a:rPr lang="en-US" sz="2600" dirty="0" err="1">
                  <a:solidFill>
                    <a:srgbClr val="E15269"/>
                  </a:solidFill>
                  <a:latin typeface="Muli Regular Bold"/>
                </a:rPr>
                <a:t>tảng</a:t>
              </a:r>
              <a:r>
                <a:rPr lang="en-US" sz="2600" dirty="0">
                  <a:solidFill>
                    <a:srgbClr val="E15269"/>
                  </a:solidFill>
                  <a:latin typeface="Muli Regular Bold"/>
                </a:rPr>
                <a:t> </a:t>
              </a:r>
              <a:r>
                <a:rPr lang="en-US" sz="2600" dirty="0" err="1">
                  <a:solidFill>
                    <a:srgbClr val="E15269"/>
                  </a:solidFill>
                  <a:latin typeface="Muli Regular Bold"/>
                </a:rPr>
                <a:t>giáo</a:t>
              </a:r>
              <a:r>
                <a:rPr lang="en-US" sz="2600" dirty="0">
                  <a:solidFill>
                    <a:srgbClr val="E15269"/>
                  </a:solidFill>
                  <a:latin typeface="Muli Regular Bold"/>
                </a:rPr>
                <a:t> </a:t>
              </a:r>
              <a:r>
                <a:rPr lang="en-US" sz="2600" dirty="0" err="1">
                  <a:solidFill>
                    <a:srgbClr val="E15269"/>
                  </a:solidFill>
                  <a:latin typeface="Muli Regular Bold"/>
                </a:rPr>
                <a:t>dục</a:t>
              </a:r>
              <a:endParaRPr lang="en-US" sz="2600" dirty="0">
                <a:solidFill>
                  <a:srgbClr val="E15269"/>
                </a:solidFill>
                <a:latin typeface="Muli Regular Bold"/>
              </a:endParaRPr>
            </a:p>
            <a:p>
              <a:pPr marL="0" lvl="0" indent="0" algn="just">
                <a:lnSpc>
                  <a:spcPts val="3640"/>
                </a:lnSpc>
              </a:pPr>
              <a:r>
                <a:rPr lang="en-US" sz="2600" dirty="0" err="1">
                  <a:solidFill>
                    <a:srgbClr val="E15269"/>
                  </a:solidFill>
                  <a:latin typeface="Muli Regular Bold"/>
                </a:rPr>
                <a:t>Sử</a:t>
              </a:r>
              <a:r>
                <a:rPr lang="en-US" sz="2600" dirty="0">
                  <a:solidFill>
                    <a:srgbClr val="E15269"/>
                  </a:solidFill>
                  <a:latin typeface="Muli Regular Bold"/>
                </a:rPr>
                <a:t> </a:t>
              </a:r>
              <a:r>
                <a:rPr lang="en-US" sz="2600" dirty="0" err="1">
                  <a:solidFill>
                    <a:srgbClr val="E15269"/>
                  </a:solidFill>
                  <a:latin typeface="Muli Regular Bold"/>
                </a:rPr>
                <a:t>dụng</a:t>
              </a:r>
              <a:r>
                <a:rPr lang="en-US" sz="2600" dirty="0">
                  <a:solidFill>
                    <a:srgbClr val="E15269"/>
                  </a:solidFill>
                  <a:latin typeface="Muli Regular Bold"/>
                </a:rPr>
                <a:t> H5P </a:t>
              </a:r>
              <a:r>
                <a:rPr lang="en-US" sz="2600" dirty="0" err="1">
                  <a:solidFill>
                    <a:srgbClr val="E15269"/>
                  </a:solidFill>
                  <a:latin typeface="Muli Regular Bold"/>
                </a:rPr>
                <a:t>sẽ</a:t>
              </a:r>
              <a:r>
                <a:rPr lang="en-US" sz="2600" dirty="0">
                  <a:solidFill>
                    <a:srgbClr val="E15269"/>
                  </a:solidFill>
                  <a:latin typeface="Muli Regular Bold"/>
                </a:rPr>
                <a:t> </a:t>
              </a:r>
              <a:r>
                <a:rPr lang="en-US" sz="2600" dirty="0" err="1">
                  <a:solidFill>
                    <a:srgbClr val="E15269"/>
                  </a:solidFill>
                  <a:latin typeface="Muli Regular Bold"/>
                </a:rPr>
                <a:t>dễ</a:t>
              </a:r>
              <a:r>
                <a:rPr lang="en-US" sz="2600" dirty="0">
                  <a:solidFill>
                    <a:srgbClr val="E15269"/>
                  </a:solidFill>
                  <a:latin typeface="Muli Regular Bold"/>
                </a:rPr>
                <a:t> </a:t>
              </a:r>
              <a:r>
                <a:rPr lang="en-US" sz="2600" dirty="0" err="1">
                  <a:solidFill>
                    <a:srgbClr val="E15269"/>
                  </a:solidFill>
                  <a:latin typeface="Muli Regular Bold"/>
                </a:rPr>
                <a:t>dàng</a:t>
              </a:r>
              <a:r>
                <a:rPr lang="en-US" sz="2600" dirty="0">
                  <a:solidFill>
                    <a:srgbClr val="E15269"/>
                  </a:solidFill>
                  <a:latin typeface="Muli Regular Bold"/>
                </a:rPr>
                <a:t> </a:t>
              </a:r>
              <a:r>
                <a:rPr lang="en-US" sz="2600" dirty="0" err="1">
                  <a:solidFill>
                    <a:srgbClr val="E15269"/>
                  </a:solidFill>
                  <a:latin typeface="Muli Regular Bold"/>
                </a:rPr>
                <a:t>nâng</a:t>
              </a:r>
              <a:r>
                <a:rPr lang="en-US" sz="2600" dirty="0">
                  <a:solidFill>
                    <a:srgbClr val="E15269"/>
                  </a:solidFill>
                  <a:latin typeface="Muli Regular Bold"/>
                </a:rPr>
                <a:t> </a:t>
              </a:r>
              <a:r>
                <a:rPr lang="en-US" sz="2600" dirty="0" err="1">
                  <a:solidFill>
                    <a:srgbClr val="E15269"/>
                  </a:solidFill>
                  <a:latin typeface="Muli Regular Bold"/>
                </a:rPr>
                <a:t>cấp</a:t>
              </a:r>
              <a:r>
                <a:rPr lang="en-US" sz="2600" dirty="0">
                  <a:solidFill>
                    <a:srgbClr val="E15269"/>
                  </a:solidFill>
                  <a:latin typeface="Muli Regular Bold"/>
                </a:rPr>
                <a:t> </a:t>
              </a:r>
              <a:r>
                <a:rPr lang="en-US" sz="2600" dirty="0" err="1">
                  <a:solidFill>
                    <a:srgbClr val="E15269"/>
                  </a:solidFill>
                  <a:latin typeface="Muli Regular Bold"/>
                </a:rPr>
                <a:t>hệ</a:t>
              </a:r>
              <a:r>
                <a:rPr lang="en-US" sz="2600" dirty="0">
                  <a:solidFill>
                    <a:srgbClr val="E15269"/>
                  </a:solidFill>
                  <a:latin typeface="Muli Regular Bold"/>
                </a:rPr>
                <a:t> </a:t>
              </a:r>
              <a:r>
                <a:rPr lang="en-US" sz="2600" dirty="0" err="1">
                  <a:solidFill>
                    <a:srgbClr val="E15269"/>
                  </a:solidFill>
                  <a:latin typeface="Muli Regular Bold"/>
                </a:rPr>
                <a:t>thống</a:t>
              </a:r>
              <a:r>
                <a:rPr lang="en-US" sz="2600" dirty="0">
                  <a:solidFill>
                    <a:srgbClr val="E15269"/>
                  </a:solidFill>
                  <a:latin typeface="Muli Regular Bold"/>
                </a:rPr>
                <a:t>.</a:t>
              </a:r>
            </a:p>
          </p:txBody>
        </p:sp>
        <p:sp>
          <p:nvSpPr>
            <p:cNvPr id="14" name="TextBox 14"/>
            <p:cNvSpPr txBox="1"/>
            <p:nvPr/>
          </p:nvSpPr>
          <p:spPr>
            <a:xfrm>
              <a:off x="0" y="1938871"/>
              <a:ext cx="6532241" cy="445935"/>
            </a:xfrm>
            <a:prstGeom prst="rect">
              <a:avLst/>
            </a:prstGeom>
          </p:spPr>
          <p:txBody>
            <a:bodyPr lIns="0" tIns="0" rIns="0" bIns="0" rtlCol="0" anchor="t">
              <a:spAutoFit/>
            </a:bodyPr>
            <a:lstStyle/>
            <a:p>
              <a:pPr algn="ctr">
                <a:lnSpc>
                  <a:spcPts val="2762"/>
                </a:lnSpc>
              </a:pPr>
              <a:endParaRPr lang="en-US" sz="2125" dirty="0">
                <a:solidFill>
                  <a:srgbClr val="F4F4F4"/>
                </a:solidFill>
                <a:latin typeface="Muli Regular"/>
              </a:endParaRPr>
            </a:p>
          </p:txBody>
        </p:sp>
      </p:grpSp>
      <p:grpSp>
        <p:nvGrpSpPr>
          <p:cNvPr id="15" name="Group 15"/>
          <p:cNvGrpSpPr/>
          <p:nvPr/>
        </p:nvGrpSpPr>
        <p:grpSpPr>
          <a:xfrm>
            <a:off x="12238458" y="5143500"/>
            <a:ext cx="4885789" cy="1788604"/>
            <a:chOff x="0" y="0"/>
            <a:chExt cx="6514385" cy="2384806"/>
          </a:xfrm>
        </p:grpSpPr>
        <p:sp>
          <p:nvSpPr>
            <p:cNvPr id="16" name="AutoShape 16"/>
            <p:cNvSpPr/>
            <p:nvPr/>
          </p:nvSpPr>
          <p:spPr>
            <a:xfrm>
              <a:off x="180072" y="0"/>
              <a:ext cx="6154243" cy="0"/>
            </a:xfrm>
            <a:prstGeom prst="line">
              <a:avLst/>
            </a:prstGeom>
            <a:ln w="12700" cap="flat">
              <a:solidFill>
                <a:srgbClr val="E15269"/>
              </a:solidFill>
              <a:prstDash val="solid"/>
              <a:headEnd type="none" w="sm" len="sm"/>
              <a:tailEnd type="none" w="sm" len="sm"/>
            </a:ln>
          </p:spPr>
          <p:txBody>
            <a:bodyPr/>
            <a:lstStyle/>
            <a:p>
              <a:endParaRPr lang="en-US"/>
            </a:p>
          </p:txBody>
        </p:sp>
        <p:sp>
          <p:nvSpPr>
            <p:cNvPr id="17" name="TextBox 17"/>
            <p:cNvSpPr txBox="1"/>
            <p:nvPr/>
          </p:nvSpPr>
          <p:spPr>
            <a:xfrm>
              <a:off x="180071" y="398603"/>
              <a:ext cx="6154245" cy="1799041"/>
            </a:xfrm>
            <a:prstGeom prst="rect">
              <a:avLst/>
            </a:prstGeom>
          </p:spPr>
          <p:txBody>
            <a:bodyPr lIns="0" tIns="0" rIns="0" bIns="0" rtlCol="0" anchor="t">
              <a:spAutoFit/>
            </a:bodyPr>
            <a:lstStyle/>
            <a:p>
              <a:pPr marL="0" lvl="0" indent="0" algn="ctr">
                <a:lnSpc>
                  <a:spcPts val="3640"/>
                </a:lnSpc>
              </a:pPr>
              <a:r>
                <a:rPr lang="en-US" sz="2600" dirty="0" err="1">
                  <a:solidFill>
                    <a:srgbClr val="E15269"/>
                  </a:solidFill>
                  <a:latin typeface="Muli Regular Bold"/>
                </a:rPr>
                <a:t>Việc</a:t>
              </a:r>
              <a:r>
                <a:rPr lang="en-US" sz="2600" dirty="0">
                  <a:solidFill>
                    <a:srgbClr val="E15269"/>
                  </a:solidFill>
                  <a:latin typeface="Muli Regular Bold"/>
                </a:rPr>
                <a:t> </a:t>
              </a:r>
              <a:r>
                <a:rPr lang="en-US" sz="2600" dirty="0" err="1">
                  <a:solidFill>
                    <a:srgbClr val="E15269"/>
                  </a:solidFill>
                  <a:latin typeface="Muli Regular Bold"/>
                </a:rPr>
                <a:t>chuyển</a:t>
              </a:r>
              <a:r>
                <a:rPr lang="en-US" sz="2600" dirty="0">
                  <a:solidFill>
                    <a:srgbClr val="E15269"/>
                  </a:solidFill>
                  <a:latin typeface="Muli Regular Bold"/>
                </a:rPr>
                <a:t> </a:t>
              </a:r>
              <a:r>
                <a:rPr lang="en-US" sz="2600" dirty="0" err="1">
                  <a:solidFill>
                    <a:srgbClr val="E15269"/>
                  </a:solidFill>
                  <a:latin typeface="Muli Regular Bold"/>
                </a:rPr>
                <a:t>đổi</a:t>
              </a:r>
              <a:r>
                <a:rPr lang="en-US" sz="2600" dirty="0">
                  <a:solidFill>
                    <a:srgbClr val="E15269"/>
                  </a:solidFill>
                  <a:latin typeface="Muli Regular Bold"/>
                </a:rPr>
                <a:t> </a:t>
              </a:r>
              <a:r>
                <a:rPr lang="en-US" sz="2600" dirty="0" err="1">
                  <a:solidFill>
                    <a:srgbClr val="E15269"/>
                  </a:solidFill>
                  <a:latin typeface="Muli Regular Bold"/>
                </a:rPr>
                <a:t>nội</a:t>
              </a:r>
              <a:r>
                <a:rPr lang="en-US" sz="2600" dirty="0">
                  <a:solidFill>
                    <a:srgbClr val="E15269"/>
                  </a:solidFill>
                  <a:latin typeface="Muli Regular Bold"/>
                </a:rPr>
                <a:t> dung </a:t>
              </a:r>
              <a:r>
                <a:rPr lang="en-US" sz="2600" dirty="0" err="1">
                  <a:solidFill>
                    <a:srgbClr val="E15269"/>
                  </a:solidFill>
                  <a:latin typeface="Muli Regular Bold"/>
                </a:rPr>
                <a:t>cần</a:t>
              </a:r>
              <a:r>
                <a:rPr lang="en-US" sz="2600" dirty="0">
                  <a:solidFill>
                    <a:srgbClr val="E15269"/>
                  </a:solidFill>
                  <a:latin typeface="Muli Regular Bold"/>
                </a:rPr>
                <a:t> </a:t>
              </a:r>
              <a:r>
                <a:rPr lang="en-US" sz="2600" dirty="0" err="1">
                  <a:solidFill>
                    <a:srgbClr val="E15269"/>
                  </a:solidFill>
                  <a:latin typeface="Muli Regular Bold"/>
                </a:rPr>
                <a:t>nghiên</a:t>
              </a:r>
              <a:r>
                <a:rPr lang="en-US" sz="2600" dirty="0">
                  <a:solidFill>
                    <a:srgbClr val="E15269"/>
                  </a:solidFill>
                  <a:latin typeface="Muli Regular Bold"/>
                </a:rPr>
                <a:t> </a:t>
              </a:r>
              <a:r>
                <a:rPr lang="en-US" sz="2600" dirty="0" err="1">
                  <a:solidFill>
                    <a:srgbClr val="E15269"/>
                  </a:solidFill>
                  <a:latin typeface="Muli Regular Bold"/>
                </a:rPr>
                <a:t>cứu</a:t>
              </a:r>
              <a:r>
                <a:rPr lang="en-US" sz="2600" dirty="0">
                  <a:solidFill>
                    <a:srgbClr val="E15269"/>
                  </a:solidFill>
                  <a:latin typeface="Muli Regular Bold"/>
                </a:rPr>
                <a:t> </a:t>
              </a:r>
              <a:r>
                <a:rPr lang="en-US" sz="2600" dirty="0" err="1">
                  <a:solidFill>
                    <a:srgbClr val="E15269"/>
                  </a:solidFill>
                  <a:latin typeface="Muli Regular Bold"/>
                </a:rPr>
                <a:t>thêm</a:t>
              </a:r>
              <a:r>
                <a:rPr lang="en-US" sz="2600" dirty="0">
                  <a:solidFill>
                    <a:srgbClr val="E15269"/>
                  </a:solidFill>
                  <a:latin typeface="Muli Regular Bold"/>
                </a:rPr>
                <a:t> </a:t>
              </a:r>
              <a:r>
                <a:rPr lang="en-US" sz="2600" dirty="0" err="1">
                  <a:solidFill>
                    <a:srgbClr val="E15269"/>
                  </a:solidFill>
                  <a:latin typeface="Muli Regular Bold"/>
                </a:rPr>
                <a:t>để</a:t>
              </a:r>
              <a:r>
                <a:rPr lang="en-US" sz="2600" dirty="0">
                  <a:solidFill>
                    <a:srgbClr val="E15269"/>
                  </a:solidFill>
                  <a:latin typeface="Muli Regular Bold"/>
                </a:rPr>
                <a:t> </a:t>
              </a:r>
              <a:r>
                <a:rPr lang="en-US" sz="2600" dirty="0" err="1">
                  <a:solidFill>
                    <a:srgbClr val="E15269"/>
                  </a:solidFill>
                  <a:latin typeface="Muli Regular Bold"/>
                </a:rPr>
                <a:t>hoàn</a:t>
              </a:r>
              <a:r>
                <a:rPr lang="en-US" sz="2600" dirty="0">
                  <a:solidFill>
                    <a:srgbClr val="E15269"/>
                  </a:solidFill>
                  <a:latin typeface="Muli Regular Bold"/>
                </a:rPr>
                <a:t> </a:t>
              </a:r>
              <a:r>
                <a:rPr lang="en-US" sz="2600" dirty="0" err="1">
                  <a:solidFill>
                    <a:srgbClr val="E15269"/>
                  </a:solidFill>
                  <a:latin typeface="Muli Regular Bold"/>
                </a:rPr>
                <a:t>thiện</a:t>
              </a:r>
              <a:r>
                <a:rPr lang="en-US" sz="2600" dirty="0">
                  <a:solidFill>
                    <a:srgbClr val="E15269"/>
                  </a:solidFill>
                  <a:latin typeface="Muli Regular Bold"/>
                </a:rPr>
                <a:t>, </a:t>
              </a:r>
              <a:r>
                <a:rPr lang="en-US" sz="2600" dirty="0" err="1">
                  <a:solidFill>
                    <a:srgbClr val="E15269"/>
                  </a:solidFill>
                  <a:latin typeface="Muli Regular Bold"/>
                </a:rPr>
                <a:t>các</a:t>
              </a:r>
              <a:r>
                <a:rPr lang="en-US" sz="2600" dirty="0">
                  <a:solidFill>
                    <a:srgbClr val="E15269"/>
                  </a:solidFill>
                  <a:latin typeface="Muli Regular Bold"/>
                </a:rPr>
                <a:t> slide </a:t>
              </a:r>
              <a:r>
                <a:rPr lang="en-US" sz="2600" dirty="0" err="1">
                  <a:solidFill>
                    <a:srgbClr val="E15269"/>
                  </a:solidFill>
                  <a:latin typeface="Muli Regular Bold"/>
                </a:rPr>
                <a:t>vẫn</a:t>
              </a:r>
              <a:r>
                <a:rPr lang="en-US" sz="2600" dirty="0">
                  <a:solidFill>
                    <a:srgbClr val="E15269"/>
                  </a:solidFill>
                  <a:latin typeface="Muli Regular Bold"/>
                </a:rPr>
                <a:t> </a:t>
              </a:r>
              <a:r>
                <a:rPr lang="en-US" sz="2600" dirty="0" err="1">
                  <a:solidFill>
                    <a:srgbClr val="E15269"/>
                  </a:solidFill>
                  <a:latin typeface="Muli Regular Bold"/>
                </a:rPr>
                <a:t>khô</a:t>
              </a:r>
              <a:r>
                <a:rPr lang="en-US" sz="2600" dirty="0">
                  <a:solidFill>
                    <a:srgbClr val="E15269"/>
                  </a:solidFill>
                  <a:latin typeface="Muli Regular Bold"/>
                </a:rPr>
                <a:t> khan</a:t>
              </a:r>
            </a:p>
          </p:txBody>
        </p:sp>
        <p:sp>
          <p:nvSpPr>
            <p:cNvPr id="18" name="TextBox 18"/>
            <p:cNvSpPr txBox="1"/>
            <p:nvPr/>
          </p:nvSpPr>
          <p:spPr>
            <a:xfrm>
              <a:off x="0" y="1938871"/>
              <a:ext cx="6514385" cy="445935"/>
            </a:xfrm>
            <a:prstGeom prst="rect">
              <a:avLst/>
            </a:prstGeom>
          </p:spPr>
          <p:txBody>
            <a:bodyPr lIns="0" tIns="0" rIns="0" bIns="0" rtlCol="0" anchor="t">
              <a:spAutoFit/>
            </a:bodyPr>
            <a:lstStyle/>
            <a:p>
              <a:pPr algn="ctr">
                <a:lnSpc>
                  <a:spcPts val="2762"/>
                </a:lnSpc>
              </a:pPr>
              <a:endParaRPr lang="en-US" sz="2125" dirty="0">
                <a:solidFill>
                  <a:srgbClr val="F4F4F4"/>
                </a:solidFill>
                <a:latin typeface="Muli Regular"/>
              </a:endParaRPr>
            </a:p>
          </p:txBody>
        </p:sp>
      </p:grpSp>
      <p:sp>
        <p:nvSpPr>
          <p:cNvPr id="19" name="TextBox 19"/>
          <p:cNvSpPr txBox="1"/>
          <p:nvPr/>
        </p:nvSpPr>
        <p:spPr>
          <a:xfrm>
            <a:off x="6207723" y="1038225"/>
            <a:ext cx="5872554" cy="257175"/>
          </a:xfrm>
          <a:prstGeom prst="rect">
            <a:avLst/>
          </a:prstGeom>
        </p:spPr>
        <p:txBody>
          <a:bodyPr lIns="0" tIns="0" rIns="0" bIns="0" rtlCol="0" anchor="t">
            <a:spAutoFit/>
          </a:bodyPr>
          <a:lstStyle/>
          <a:p>
            <a:pPr algn="ctr">
              <a:lnSpc>
                <a:spcPts val="2160"/>
              </a:lnSpc>
            </a:pPr>
            <a:r>
              <a:rPr lang="en-US" sz="1800" u="sng">
                <a:solidFill>
                  <a:srgbClr val="F4F4F4"/>
                </a:solidFill>
                <a:latin typeface="Muli Regular"/>
                <a:hlinkClick r:id="rId4" action="ppaction://hlinksldjump"/>
              </a:rPr>
              <a:t>QUAY LẠI TRANG TỔNG QUAN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28706" y="5143500"/>
            <a:ext cx="8115300" cy="3971712"/>
          </a:xfrm>
          <a:prstGeom prst="rect">
            <a:avLst/>
          </a:prstGeom>
          <a:solidFill>
            <a:srgbClr val="FFFFFF"/>
          </a:solidFill>
        </p:spPr>
        <p:txBody>
          <a:bodyPr/>
          <a:lstStyle/>
          <a:p>
            <a:endParaRPr lang="en-US"/>
          </a:p>
        </p:txBody>
      </p:sp>
      <p:sp>
        <p:nvSpPr>
          <p:cNvPr id="3" name="Freeform 3"/>
          <p:cNvSpPr/>
          <p:nvPr/>
        </p:nvSpPr>
        <p:spPr>
          <a:xfrm rot="3633628">
            <a:off x="12496886" y="-4909186"/>
            <a:ext cx="11913209" cy="15991731"/>
          </a:xfrm>
          <a:custGeom>
            <a:avLst/>
            <a:gdLst/>
            <a:ahLst/>
            <a:cxnLst/>
            <a:rect l="l" t="t" r="r" b="b"/>
            <a:pathLst>
              <a:path w="11913209" h="15991731">
                <a:moveTo>
                  <a:pt x="0" y="0"/>
                </a:moveTo>
                <a:lnTo>
                  <a:pt x="11913209" y="0"/>
                </a:lnTo>
                <a:lnTo>
                  <a:pt x="11913209" y="15991731"/>
                </a:lnTo>
                <a:lnTo>
                  <a:pt x="0" y="1599173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8991600" y="5110909"/>
            <a:ext cx="8115300" cy="3971712"/>
          </a:xfrm>
          <a:prstGeom prst="rect">
            <a:avLst/>
          </a:prstGeom>
          <a:solidFill>
            <a:srgbClr val="F8E0E4"/>
          </a:solidFill>
        </p:spPr>
        <p:txBody>
          <a:bodyPr/>
          <a:lstStyle/>
          <a:p>
            <a:endParaRPr lang="en-US" dirty="0"/>
          </a:p>
        </p:txBody>
      </p:sp>
      <p:sp>
        <p:nvSpPr>
          <p:cNvPr id="5" name="AutoShape 5"/>
          <p:cNvSpPr/>
          <p:nvPr/>
        </p:nvSpPr>
        <p:spPr>
          <a:xfrm>
            <a:off x="1028701" y="9105687"/>
            <a:ext cx="16230600" cy="4762"/>
          </a:xfrm>
          <a:prstGeom prst="line">
            <a:avLst/>
          </a:prstGeom>
          <a:ln w="9525" cap="flat">
            <a:solidFill>
              <a:srgbClr val="1B1B19"/>
            </a:solidFill>
            <a:prstDash val="solid"/>
            <a:headEnd type="none" w="sm" len="sm"/>
            <a:tailEnd type="none" w="sm" len="sm"/>
          </a:ln>
        </p:spPr>
        <p:txBody>
          <a:bodyPr/>
          <a:lstStyle/>
          <a:p>
            <a:endParaRPr lang="en-US"/>
          </a:p>
        </p:txBody>
      </p:sp>
      <p:sp>
        <p:nvSpPr>
          <p:cNvPr id="6" name="Freeform 6"/>
          <p:cNvSpPr/>
          <p:nvPr/>
        </p:nvSpPr>
        <p:spPr>
          <a:xfrm>
            <a:off x="16407231" y="1028700"/>
            <a:ext cx="852072" cy="711093"/>
          </a:xfrm>
          <a:custGeom>
            <a:avLst/>
            <a:gdLst/>
            <a:ahLst/>
            <a:cxnLst/>
            <a:rect l="l" t="t" r="r" b="b"/>
            <a:pathLst>
              <a:path w="852072" h="711093">
                <a:moveTo>
                  <a:pt x="0" y="0"/>
                </a:moveTo>
                <a:lnTo>
                  <a:pt x="852072" y="0"/>
                </a:lnTo>
                <a:lnTo>
                  <a:pt x="852072" y="711093"/>
                </a:lnTo>
                <a:lnTo>
                  <a:pt x="0" y="711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2029404"/>
            <a:ext cx="10962164" cy="1105174"/>
          </a:xfrm>
          <a:prstGeom prst="rect">
            <a:avLst/>
          </a:prstGeom>
        </p:spPr>
        <p:txBody>
          <a:bodyPr lIns="0" tIns="0" rIns="0" bIns="0" rtlCol="0" anchor="t">
            <a:spAutoFit/>
          </a:bodyPr>
          <a:lstStyle/>
          <a:p>
            <a:pPr marL="0" lvl="0" indent="0">
              <a:lnSpc>
                <a:spcPts val="9075"/>
              </a:lnSpc>
            </a:pPr>
            <a:r>
              <a:rPr lang="en-US" sz="7500" dirty="0" err="1">
                <a:solidFill>
                  <a:srgbClr val="1B1B19"/>
                </a:solidFill>
                <a:latin typeface="Muli Regular"/>
              </a:rPr>
              <a:t>Ứng</a:t>
            </a:r>
            <a:r>
              <a:rPr lang="en-US" sz="7500" dirty="0">
                <a:solidFill>
                  <a:srgbClr val="1B1B19"/>
                </a:solidFill>
                <a:latin typeface="Muli Regular"/>
              </a:rPr>
              <a:t> </a:t>
            </a:r>
            <a:r>
              <a:rPr lang="en-US" sz="7500" dirty="0" err="1">
                <a:solidFill>
                  <a:srgbClr val="1B1B19"/>
                </a:solidFill>
                <a:latin typeface="Muli Regular"/>
              </a:rPr>
              <a:t>dụng</a:t>
            </a:r>
            <a:endParaRPr lang="en-US" sz="7500" dirty="0">
              <a:solidFill>
                <a:srgbClr val="1B1B19"/>
              </a:solidFill>
              <a:latin typeface="Muli Regular"/>
            </a:endParaRPr>
          </a:p>
        </p:txBody>
      </p:sp>
      <p:grpSp>
        <p:nvGrpSpPr>
          <p:cNvPr id="8" name="Group 8"/>
          <p:cNvGrpSpPr/>
          <p:nvPr/>
        </p:nvGrpSpPr>
        <p:grpSpPr>
          <a:xfrm>
            <a:off x="1610318" y="6454233"/>
            <a:ext cx="6952074" cy="1987724"/>
            <a:chOff x="0" y="0"/>
            <a:chExt cx="9269432" cy="2650298"/>
          </a:xfrm>
        </p:grpSpPr>
        <p:sp>
          <p:nvSpPr>
            <p:cNvPr id="9" name="TextBox 9"/>
            <p:cNvSpPr txBox="1"/>
            <p:nvPr/>
          </p:nvSpPr>
          <p:spPr>
            <a:xfrm>
              <a:off x="0" y="0"/>
              <a:ext cx="9269432" cy="2650298"/>
            </a:xfrm>
            <a:prstGeom prst="rect">
              <a:avLst/>
            </a:prstGeom>
          </p:spPr>
          <p:txBody>
            <a:bodyPr lIns="0" tIns="0" rIns="0" bIns="0" rtlCol="0" anchor="t">
              <a:spAutoFit/>
            </a:bodyPr>
            <a:lstStyle/>
            <a:p>
              <a:pPr marL="0" lvl="0" indent="0" algn="just">
                <a:lnSpc>
                  <a:spcPts val="3120"/>
                </a:lnSpc>
                <a:spcBef>
                  <a:spcPct val="0"/>
                </a:spcBef>
              </a:pPr>
              <a:r>
                <a:rPr lang="en-US" sz="2600" dirty="0">
                  <a:solidFill>
                    <a:srgbClr val="66121F"/>
                  </a:solidFill>
                  <a:latin typeface="Muli Regular Bold"/>
                </a:rPr>
                <a:t>Sau </a:t>
              </a:r>
              <a:r>
                <a:rPr lang="en-US" sz="2600" dirty="0" err="1">
                  <a:solidFill>
                    <a:srgbClr val="66121F"/>
                  </a:solidFill>
                  <a:latin typeface="Muli Regular Bold"/>
                </a:rPr>
                <a:t>khi</a:t>
              </a:r>
              <a:r>
                <a:rPr lang="en-US" sz="2600" dirty="0">
                  <a:solidFill>
                    <a:srgbClr val="66121F"/>
                  </a:solidFill>
                  <a:latin typeface="Muli Regular Bold"/>
                </a:rPr>
                <a:t> </a:t>
              </a:r>
              <a:r>
                <a:rPr lang="en-US" sz="2600" dirty="0" err="1">
                  <a:solidFill>
                    <a:srgbClr val="66121F"/>
                  </a:solidFill>
                  <a:latin typeface="Muli Regular Bold"/>
                </a:rPr>
                <a:t>chuyển</a:t>
              </a:r>
              <a:r>
                <a:rPr lang="en-US" sz="2600" dirty="0">
                  <a:solidFill>
                    <a:srgbClr val="66121F"/>
                  </a:solidFill>
                  <a:latin typeface="Muli Regular Bold"/>
                </a:rPr>
                <a:t> </a:t>
              </a:r>
              <a:r>
                <a:rPr lang="en-US" sz="2600" dirty="0" err="1">
                  <a:solidFill>
                    <a:srgbClr val="66121F"/>
                  </a:solidFill>
                  <a:latin typeface="Muli Regular Bold"/>
                </a:rPr>
                <a:t>đổi</a:t>
              </a:r>
              <a:r>
                <a:rPr lang="en-US" sz="2600" dirty="0">
                  <a:solidFill>
                    <a:srgbClr val="66121F"/>
                  </a:solidFill>
                  <a:latin typeface="Muli Regular Bold"/>
                </a:rPr>
                <a:t> </a:t>
              </a:r>
              <a:r>
                <a:rPr lang="en-US" sz="2600" dirty="0" err="1">
                  <a:solidFill>
                    <a:srgbClr val="66121F"/>
                  </a:solidFill>
                  <a:latin typeface="Muli Regular Bold"/>
                </a:rPr>
                <a:t>nội</a:t>
              </a:r>
              <a:r>
                <a:rPr lang="en-US" sz="2600" dirty="0">
                  <a:solidFill>
                    <a:srgbClr val="66121F"/>
                  </a:solidFill>
                  <a:latin typeface="Muli Regular Bold"/>
                </a:rPr>
                <a:t> dung </a:t>
              </a:r>
              <a:r>
                <a:rPr lang="en-US" sz="2600" dirty="0" err="1">
                  <a:solidFill>
                    <a:srgbClr val="66121F"/>
                  </a:solidFill>
                  <a:latin typeface="Muli Regular Bold"/>
                </a:rPr>
                <a:t>từ</a:t>
              </a:r>
              <a:r>
                <a:rPr lang="en-US" sz="2600" dirty="0">
                  <a:solidFill>
                    <a:srgbClr val="66121F"/>
                  </a:solidFill>
                  <a:latin typeface="Muli Regular Bold"/>
                </a:rPr>
                <a:t> power point sang H5P. </a:t>
              </a:r>
              <a:r>
                <a:rPr lang="en-US" sz="2600" dirty="0" err="1">
                  <a:solidFill>
                    <a:srgbClr val="66121F"/>
                  </a:solidFill>
                  <a:latin typeface="Muli Regular Bold"/>
                </a:rPr>
                <a:t>Chúng</a:t>
              </a:r>
              <a:r>
                <a:rPr lang="en-US" sz="2600" dirty="0">
                  <a:solidFill>
                    <a:srgbClr val="66121F"/>
                  </a:solidFill>
                  <a:latin typeface="Muli Regular Bold"/>
                </a:rPr>
                <a:t> ta </a:t>
              </a:r>
              <a:r>
                <a:rPr lang="en-US" sz="2600" dirty="0" err="1">
                  <a:solidFill>
                    <a:srgbClr val="66121F"/>
                  </a:solidFill>
                  <a:latin typeface="Muli Regular Bold"/>
                </a:rPr>
                <a:t>kế</a:t>
              </a:r>
              <a:r>
                <a:rPr lang="en-US" sz="2600" dirty="0">
                  <a:solidFill>
                    <a:srgbClr val="66121F"/>
                  </a:solidFill>
                  <a:latin typeface="Muli Regular Bold"/>
                </a:rPr>
                <a:t> </a:t>
              </a:r>
              <a:r>
                <a:rPr lang="en-US" sz="2600" dirty="0" err="1">
                  <a:solidFill>
                    <a:srgbClr val="66121F"/>
                  </a:solidFill>
                  <a:latin typeface="Muli Regular Bold"/>
                </a:rPr>
                <a:t>thừa</a:t>
              </a:r>
              <a:r>
                <a:rPr lang="en-US" sz="2600" dirty="0">
                  <a:solidFill>
                    <a:srgbClr val="66121F"/>
                  </a:solidFill>
                  <a:latin typeface="Muli Regular Bold"/>
                </a:rPr>
                <a:t> </a:t>
              </a:r>
              <a:r>
                <a:rPr lang="en-US" sz="2600" dirty="0" err="1">
                  <a:solidFill>
                    <a:srgbClr val="66121F"/>
                  </a:solidFill>
                  <a:latin typeface="Muli Regular Bold"/>
                </a:rPr>
                <a:t>được</a:t>
              </a:r>
              <a:r>
                <a:rPr lang="en-US" sz="2600" dirty="0">
                  <a:solidFill>
                    <a:srgbClr val="66121F"/>
                  </a:solidFill>
                  <a:latin typeface="Muli Regular Bold"/>
                </a:rPr>
                <a:t> </a:t>
              </a:r>
              <a:r>
                <a:rPr lang="en-US" sz="2600" dirty="0" err="1">
                  <a:solidFill>
                    <a:srgbClr val="66121F"/>
                  </a:solidFill>
                  <a:latin typeface="Muli Regular Bold"/>
                </a:rPr>
                <a:t>các</a:t>
              </a:r>
              <a:r>
                <a:rPr lang="en-US" sz="2600" dirty="0">
                  <a:solidFill>
                    <a:srgbClr val="66121F"/>
                  </a:solidFill>
                  <a:latin typeface="Muli Regular Bold"/>
                </a:rPr>
                <a:t> </a:t>
              </a:r>
              <a:r>
                <a:rPr lang="en-US" sz="2600" dirty="0" err="1">
                  <a:solidFill>
                    <a:srgbClr val="66121F"/>
                  </a:solidFill>
                  <a:latin typeface="Muli Regular Bold"/>
                </a:rPr>
                <a:t>teamplate</a:t>
              </a:r>
              <a:r>
                <a:rPr lang="en-US" sz="2600" dirty="0">
                  <a:solidFill>
                    <a:srgbClr val="66121F"/>
                  </a:solidFill>
                  <a:latin typeface="Muli Regular Bold"/>
                </a:rPr>
                <a:t> </a:t>
              </a:r>
              <a:r>
                <a:rPr lang="en-US" sz="2600" dirty="0" err="1">
                  <a:solidFill>
                    <a:srgbClr val="66121F"/>
                  </a:solidFill>
                  <a:latin typeface="Muli Regular Bold"/>
                </a:rPr>
                <a:t>đẹp</a:t>
              </a:r>
              <a:r>
                <a:rPr lang="en-US" sz="2600" dirty="0">
                  <a:solidFill>
                    <a:srgbClr val="66121F"/>
                  </a:solidFill>
                  <a:latin typeface="Muli Regular Bold"/>
                </a:rPr>
                <a:t> </a:t>
              </a:r>
              <a:r>
                <a:rPr lang="en-US" sz="2600" dirty="0" err="1">
                  <a:solidFill>
                    <a:srgbClr val="66121F"/>
                  </a:solidFill>
                  <a:latin typeface="Muli Regular Bold"/>
                </a:rPr>
                <a:t>như</a:t>
              </a:r>
              <a:r>
                <a:rPr lang="en-US" sz="2600" dirty="0">
                  <a:solidFill>
                    <a:srgbClr val="66121F"/>
                  </a:solidFill>
                  <a:latin typeface="Muli Regular Bold"/>
                </a:rPr>
                <a:t> canvas, </a:t>
              </a:r>
              <a:r>
                <a:rPr lang="en-US" sz="2600" dirty="0" err="1">
                  <a:solidFill>
                    <a:srgbClr val="66121F"/>
                  </a:solidFill>
                  <a:latin typeface="Muli Regular Bold"/>
                </a:rPr>
                <a:t>powerpoint</a:t>
              </a:r>
              <a:r>
                <a:rPr lang="en-US" sz="2600" dirty="0">
                  <a:solidFill>
                    <a:srgbClr val="66121F"/>
                  </a:solidFill>
                  <a:latin typeface="Muli Regular Bold"/>
                </a:rPr>
                <a:t> </a:t>
              </a:r>
              <a:r>
                <a:rPr lang="en-US" sz="2600" dirty="0" err="1">
                  <a:solidFill>
                    <a:srgbClr val="66121F"/>
                  </a:solidFill>
                  <a:latin typeface="Muli Regular Bold"/>
                </a:rPr>
                <a:t>thiết</a:t>
              </a:r>
              <a:r>
                <a:rPr lang="en-US" sz="2600" dirty="0">
                  <a:solidFill>
                    <a:srgbClr val="66121F"/>
                  </a:solidFill>
                  <a:latin typeface="Muli Regular Bold"/>
                </a:rPr>
                <a:t> </a:t>
              </a:r>
              <a:r>
                <a:rPr lang="en-US" sz="2600" dirty="0" err="1">
                  <a:solidFill>
                    <a:srgbClr val="66121F"/>
                  </a:solidFill>
                  <a:latin typeface="Muli Regular Bold"/>
                </a:rPr>
                <a:t>kế</a:t>
              </a:r>
              <a:r>
                <a:rPr lang="en-US" sz="2600" dirty="0">
                  <a:solidFill>
                    <a:srgbClr val="66121F"/>
                  </a:solidFill>
                  <a:latin typeface="Muli Regular Bold"/>
                </a:rPr>
                <a:t> </a:t>
              </a:r>
              <a:r>
                <a:rPr lang="en-US" sz="2600" dirty="0" err="1">
                  <a:solidFill>
                    <a:srgbClr val="66121F"/>
                  </a:solidFill>
                  <a:latin typeface="Muli Regular Bold"/>
                </a:rPr>
                <a:t>sẵn</a:t>
              </a:r>
              <a:r>
                <a:rPr lang="en-US" sz="2600" dirty="0">
                  <a:solidFill>
                    <a:srgbClr val="66121F"/>
                  </a:solidFill>
                  <a:latin typeface="Muli Regular Bold"/>
                </a:rPr>
                <a:t>,…</a:t>
              </a:r>
            </a:p>
            <a:p>
              <a:pPr marL="0" lvl="0" indent="0" algn="just">
                <a:lnSpc>
                  <a:spcPts val="3120"/>
                </a:lnSpc>
                <a:spcBef>
                  <a:spcPct val="0"/>
                </a:spcBef>
              </a:pPr>
              <a:endParaRPr lang="en-US" sz="2600" dirty="0">
                <a:solidFill>
                  <a:srgbClr val="66121F"/>
                </a:solidFill>
                <a:latin typeface="Muli Regular Bold"/>
              </a:endParaRPr>
            </a:p>
          </p:txBody>
        </p:sp>
        <p:sp>
          <p:nvSpPr>
            <p:cNvPr id="10" name="TextBox 10"/>
            <p:cNvSpPr txBox="1"/>
            <p:nvPr/>
          </p:nvSpPr>
          <p:spPr>
            <a:xfrm>
              <a:off x="0" y="912405"/>
              <a:ext cx="9269432" cy="461836"/>
            </a:xfrm>
            <a:prstGeom prst="rect">
              <a:avLst/>
            </a:prstGeom>
          </p:spPr>
          <p:txBody>
            <a:bodyPr lIns="0" tIns="0" rIns="0" bIns="0" rtlCol="0" anchor="t">
              <a:spAutoFit/>
            </a:bodyPr>
            <a:lstStyle/>
            <a:p>
              <a:pPr>
                <a:lnSpc>
                  <a:spcPts val="2860"/>
                </a:lnSpc>
              </a:pPr>
              <a:endParaRPr lang="en-US" sz="2200" dirty="0">
                <a:solidFill>
                  <a:srgbClr val="1B1B19"/>
                </a:solidFill>
                <a:latin typeface="Muli Regular"/>
              </a:endParaRPr>
            </a:p>
          </p:txBody>
        </p:sp>
      </p:grpSp>
      <p:grpSp>
        <p:nvGrpSpPr>
          <p:cNvPr id="11" name="Group 11"/>
          <p:cNvGrpSpPr/>
          <p:nvPr/>
        </p:nvGrpSpPr>
        <p:grpSpPr>
          <a:xfrm>
            <a:off x="9725618" y="6454233"/>
            <a:ext cx="6952074" cy="1590179"/>
            <a:chOff x="0" y="0"/>
            <a:chExt cx="9269432" cy="2120238"/>
          </a:xfrm>
        </p:grpSpPr>
        <p:sp>
          <p:nvSpPr>
            <p:cNvPr id="12" name="TextBox 12"/>
            <p:cNvSpPr txBox="1"/>
            <p:nvPr/>
          </p:nvSpPr>
          <p:spPr>
            <a:xfrm>
              <a:off x="0" y="0"/>
              <a:ext cx="9269432" cy="2120238"/>
            </a:xfrm>
            <a:prstGeom prst="rect">
              <a:avLst/>
            </a:prstGeom>
          </p:spPr>
          <p:txBody>
            <a:bodyPr lIns="0" tIns="0" rIns="0" bIns="0" rtlCol="0" anchor="t">
              <a:spAutoFit/>
            </a:bodyPr>
            <a:lstStyle/>
            <a:p>
              <a:pPr marL="0" lvl="0" indent="0">
                <a:lnSpc>
                  <a:spcPts val="3120"/>
                </a:lnSpc>
                <a:spcBef>
                  <a:spcPct val="0"/>
                </a:spcBef>
              </a:pPr>
              <a:r>
                <a:rPr lang="en-US" sz="2600" dirty="0" err="1">
                  <a:solidFill>
                    <a:srgbClr val="66121F"/>
                  </a:solidFill>
                  <a:latin typeface="Muli Regular Bold"/>
                </a:rPr>
                <a:t>Ứng</a:t>
              </a:r>
              <a:r>
                <a:rPr lang="en-US" sz="2600" dirty="0">
                  <a:solidFill>
                    <a:srgbClr val="66121F"/>
                  </a:solidFill>
                  <a:latin typeface="Muli Regular Bold"/>
                </a:rPr>
                <a:t> </a:t>
              </a:r>
              <a:r>
                <a:rPr lang="en-US" sz="2600" dirty="0" err="1">
                  <a:solidFill>
                    <a:srgbClr val="66121F"/>
                  </a:solidFill>
                  <a:latin typeface="Muli Regular Bold"/>
                </a:rPr>
                <a:t>dụng</a:t>
              </a:r>
              <a:r>
                <a:rPr lang="en-US" sz="2600" dirty="0">
                  <a:solidFill>
                    <a:srgbClr val="66121F"/>
                  </a:solidFill>
                  <a:latin typeface="Muli Regular Bold"/>
                </a:rPr>
                <a:t> </a:t>
              </a:r>
              <a:r>
                <a:rPr lang="en-US" sz="2600" dirty="0" err="1">
                  <a:solidFill>
                    <a:srgbClr val="66121F"/>
                  </a:solidFill>
                  <a:latin typeface="Muli Regular Bold"/>
                </a:rPr>
                <a:t>Thực</a:t>
              </a:r>
              <a:r>
                <a:rPr lang="en-US" sz="2600" dirty="0">
                  <a:solidFill>
                    <a:srgbClr val="66121F"/>
                  </a:solidFill>
                  <a:latin typeface="Muli Regular Bold"/>
                </a:rPr>
                <a:t> </a:t>
              </a:r>
              <a:r>
                <a:rPr lang="en-US" sz="2600" dirty="0" err="1">
                  <a:solidFill>
                    <a:srgbClr val="66121F"/>
                  </a:solidFill>
                  <a:latin typeface="Muli Regular Bold"/>
                </a:rPr>
                <a:t>tế</a:t>
              </a:r>
              <a:r>
                <a:rPr lang="en-US" sz="2600" dirty="0">
                  <a:solidFill>
                    <a:srgbClr val="66121F"/>
                  </a:solidFill>
                  <a:latin typeface="Muli Regular Bold"/>
                </a:rPr>
                <a:t>: </a:t>
              </a:r>
              <a:br>
                <a:rPr lang="en-US" sz="2600" dirty="0">
                  <a:solidFill>
                    <a:srgbClr val="66121F"/>
                  </a:solidFill>
                  <a:latin typeface="Muli Regular Bold"/>
                </a:rPr>
              </a:br>
              <a:r>
                <a:rPr lang="en-US" sz="2600" dirty="0">
                  <a:solidFill>
                    <a:srgbClr val="66121F"/>
                  </a:solidFill>
                  <a:latin typeface="Muli Regular Bold"/>
                </a:rPr>
                <a:t> H5p </a:t>
              </a:r>
              <a:r>
                <a:rPr lang="en-US" sz="2600" dirty="0" err="1">
                  <a:solidFill>
                    <a:srgbClr val="66121F"/>
                  </a:solidFill>
                  <a:latin typeface="Muli Regular Bold"/>
                </a:rPr>
                <a:t>có</a:t>
              </a:r>
              <a:r>
                <a:rPr lang="en-US" sz="2600" dirty="0">
                  <a:solidFill>
                    <a:srgbClr val="66121F"/>
                  </a:solidFill>
                  <a:latin typeface="Muli Regular Bold"/>
                </a:rPr>
                <a:t> </a:t>
              </a:r>
              <a:r>
                <a:rPr lang="en-US" sz="2600" dirty="0" err="1">
                  <a:solidFill>
                    <a:srgbClr val="66121F"/>
                  </a:solidFill>
                  <a:latin typeface="Muli Regular Bold"/>
                </a:rPr>
                <a:t>thể</a:t>
              </a:r>
              <a:r>
                <a:rPr lang="en-US" sz="2600" dirty="0">
                  <a:solidFill>
                    <a:srgbClr val="66121F"/>
                  </a:solidFill>
                  <a:latin typeface="Muli Regular Bold"/>
                </a:rPr>
                <a:t> </a:t>
              </a:r>
              <a:r>
                <a:rPr lang="en-US" sz="2600" dirty="0" err="1">
                  <a:solidFill>
                    <a:srgbClr val="66121F"/>
                  </a:solidFill>
                  <a:latin typeface="Muli Regular Bold"/>
                </a:rPr>
                <a:t>được</a:t>
              </a:r>
              <a:r>
                <a:rPr lang="en-US" sz="2600" dirty="0">
                  <a:solidFill>
                    <a:srgbClr val="66121F"/>
                  </a:solidFill>
                  <a:latin typeface="Muli Regular Bold"/>
                </a:rPr>
                <a:t> </a:t>
              </a:r>
              <a:r>
                <a:rPr lang="en-US" sz="2600" dirty="0" err="1">
                  <a:solidFill>
                    <a:srgbClr val="66121F"/>
                  </a:solidFill>
                  <a:latin typeface="Muli Regular Bold"/>
                </a:rPr>
                <a:t>tích</a:t>
              </a:r>
              <a:r>
                <a:rPr lang="en-US" sz="2600" dirty="0">
                  <a:solidFill>
                    <a:srgbClr val="66121F"/>
                  </a:solidFill>
                  <a:latin typeface="Muli Regular Bold"/>
                </a:rPr>
                <a:t> </a:t>
              </a:r>
              <a:r>
                <a:rPr lang="en-US" sz="2600" dirty="0" err="1">
                  <a:solidFill>
                    <a:srgbClr val="66121F"/>
                  </a:solidFill>
                  <a:latin typeface="Muli Regular Bold"/>
                </a:rPr>
                <a:t>hợp</a:t>
              </a:r>
              <a:r>
                <a:rPr lang="en-US" sz="2600" dirty="0">
                  <a:solidFill>
                    <a:srgbClr val="66121F"/>
                  </a:solidFill>
                  <a:latin typeface="Muli Regular Bold"/>
                </a:rPr>
                <a:t> </a:t>
              </a:r>
              <a:r>
                <a:rPr lang="en-US" sz="2600" dirty="0" err="1">
                  <a:solidFill>
                    <a:srgbClr val="66121F"/>
                  </a:solidFill>
                  <a:latin typeface="Muli Regular Bold"/>
                </a:rPr>
                <a:t>các</a:t>
              </a:r>
              <a:r>
                <a:rPr lang="en-US" sz="2600" dirty="0">
                  <a:solidFill>
                    <a:srgbClr val="66121F"/>
                  </a:solidFill>
                  <a:latin typeface="Muli Regular Bold"/>
                </a:rPr>
                <a:t> </a:t>
              </a:r>
              <a:r>
                <a:rPr lang="en-US" sz="2600" dirty="0" err="1">
                  <a:solidFill>
                    <a:srgbClr val="66121F"/>
                  </a:solidFill>
                  <a:latin typeface="Muli Regular Bold"/>
                </a:rPr>
                <a:t>nền</a:t>
              </a:r>
              <a:r>
                <a:rPr lang="en-US" sz="2600" dirty="0">
                  <a:solidFill>
                    <a:srgbClr val="66121F"/>
                  </a:solidFill>
                  <a:latin typeface="Muli Regular Bold"/>
                </a:rPr>
                <a:t> </a:t>
              </a:r>
              <a:r>
                <a:rPr lang="en-US" sz="2600" dirty="0" err="1">
                  <a:solidFill>
                    <a:srgbClr val="66121F"/>
                  </a:solidFill>
                  <a:latin typeface="Muli Regular Bold"/>
                </a:rPr>
                <a:t>tảng</a:t>
              </a:r>
              <a:r>
                <a:rPr lang="en-US" sz="2600" dirty="0">
                  <a:solidFill>
                    <a:srgbClr val="66121F"/>
                  </a:solidFill>
                  <a:latin typeface="Muli Regular Bold"/>
                </a:rPr>
                <a:t> </a:t>
              </a:r>
              <a:r>
                <a:rPr lang="en-US" sz="2600" dirty="0" err="1">
                  <a:solidFill>
                    <a:srgbClr val="66121F"/>
                  </a:solidFill>
                  <a:latin typeface="Muli Regular Bold"/>
                </a:rPr>
                <a:t>như</a:t>
              </a:r>
              <a:r>
                <a:rPr lang="en-US" sz="2600" dirty="0">
                  <a:solidFill>
                    <a:srgbClr val="66121F"/>
                  </a:solidFill>
                  <a:latin typeface="Muli Regular Bold"/>
                </a:rPr>
                <a:t> </a:t>
              </a:r>
              <a:r>
                <a:rPr lang="en-US" sz="2600" dirty="0" err="1">
                  <a:solidFill>
                    <a:srgbClr val="66121F"/>
                  </a:solidFill>
                  <a:latin typeface="Muli Regular Bold"/>
                </a:rPr>
                <a:t>Elearning</a:t>
              </a:r>
              <a:r>
                <a:rPr lang="en-US" sz="2600" dirty="0">
                  <a:solidFill>
                    <a:srgbClr val="66121F"/>
                  </a:solidFill>
                  <a:latin typeface="Muli Regular Bold"/>
                </a:rPr>
                <a:t>( </a:t>
              </a:r>
              <a:r>
                <a:rPr lang="en-US" sz="2600" dirty="0" err="1">
                  <a:solidFill>
                    <a:srgbClr val="66121F"/>
                  </a:solidFill>
                  <a:latin typeface="Muli Regular Bold"/>
                </a:rPr>
                <a:t>hệ</a:t>
              </a:r>
              <a:r>
                <a:rPr lang="en-US" sz="2600" dirty="0">
                  <a:solidFill>
                    <a:srgbClr val="66121F"/>
                  </a:solidFill>
                  <a:latin typeface="Muli Regular Bold"/>
                </a:rPr>
                <a:t> </a:t>
              </a:r>
              <a:r>
                <a:rPr lang="en-US" sz="2600" dirty="0" err="1">
                  <a:solidFill>
                    <a:srgbClr val="66121F"/>
                  </a:solidFill>
                  <a:latin typeface="Muli Regular Bold"/>
                </a:rPr>
                <a:t>thống</a:t>
              </a:r>
              <a:r>
                <a:rPr lang="en-US" sz="2600" dirty="0">
                  <a:solidFill>
                    <a:srgbClr val="66121F"/>
                  </a:solidFill>
                  <a:latin typeface="Muli Regular Bold"/>
                </a:rPr>
                <a:t> </a:t>
              </a:r>
              <a:r>
                <a:rPr lang="en-US" sz="2600" dirty="0" err="1">
                  <a:solidFill>
                    <a:srgbClr val="66121F"/>
                  </a:solidFill>
                  <a:latin typeface="Muli Regular Bold"/>
                </a:rPr>
                <a:t>quản</a:t>
              </a:r>
              <a:r>
                <a:rPr lang="en-US" sz="2600" dirty="0">
                  <a:solidFill>
                    <a:srgbClr val="66121F"/>
                  </a:solidFill>
                  <a:latin typeface="Muli Regular Bold"/>
                </a:rPr>
                <a:t> </a:t>
              </a:r>
              <a:r>
                <a:rPr lang="en-US" sz="2600" dirty="0" err="1">
                  <a:solidFill>
                    <a:srgbClr val="66121F"/>
                  </a:solidFill>
                  <a:latin typeface="Muli Regular Bold"/>
                </a:rPr>
                <a:t>lý</a:t>
              </a:r>
              <a:r>
                <a:rPr lang="en-US" sz="2600" dirty="0">
                  <a:solidFill>
                    <a:srgbClr val="66121F"/>
                  </a:solidFill>
                  <a:latin typeface="Muli Regular Bold"/>
                </a:rPr>
                <a:t> </a:t>
              </a:r>
              <a:r>
                <a:rPr lang="en-US" sz="2600" dirty="0" err="1">
                  <a:solidFill>
                    <a:srgbClr val="66121F"/>
                  </a:solidFill>
                  <a:latin typeface="Muli Regular Bold"/>
                </a:rPr>
                <a:t>khóa</a:t>
              </a:r>
              <a:r>
                <a:rPr lang="en-US" sz="2600" dirty="0">
                  <a:solidFill>
                    <a:srgbClr val="66121F"/>
                  </a:solidFill>
                  <a:latin typeface="Muli Regular Bold"/>
                </a:rPr>
                <a:t> </a:t>
              </a:r>
              <a:r>
                <a:rPr lang="en-US" sz="2600" dirty="0" err="1">
                  <a:solidFill>
                    <a:srgbClr val="66121F"/>
                  </a:solidFill>
                  <a:latin typeface="Muli Regular Bold"/>
                </a:rPr>
                <a:t>học</a:t>
              </a:r>
              <a:r>
                <a:rPr lang="en-US" sz="2600" dirty="0">
                  <a:solidFill>
                    <a:srgbClr val="66121F"/>
                  </a:solidFill>
                  <a:latin typeface="Muli Regular Bold"/>
                </a:rPr>
                <a:t> </a:t>
              </a:r>
              <a:r>
                <a:rPr lang="en-US" sz="2600" dirty="0" err="1">
                  <a:solidFill>
                    <a:srgbClr val="66121F"/>
                  </a:solidFill>
                  <a:latin typeface="Muli Regular Bold"/>
                </a:rPr>
                <a:t>trực</a:t>
              </a:r>
              <a:r>
                <a:rPr lang="en-US" sz="2600" dirty="0">
                  <a:solidFill>
                    <a:srgbClr val="66121F"/>
                  </a:solidFill>
                  <a:latin typeface="Muli Regular Bold"/>
                </a:rPr>
                <a:t> </a:t>
              </a:r>
              <a:r>
                <a:rPr lang="en-US" sz="2600" dirty="0" err="1">
                  <a:solidFill>
                    <a:srgbClr val="66121F"/>
                  </a:solidFill>
                  <a:latin typeface="Muli Regular Bold"/>
                </a:rPr>
                <a:t>tuyến</a:t>
              </a:r>
              <a:r>
                <a:rPr lang="en-US" sz="2600" dirty="0">
                  <a:solidFill>
                    <a:srgbClr val="66121F"/>
                  </a:solidFill>
                  <a:latin typeface="Muli Regular Bold"/>
                </a:rPr>
                <a:t>),WordPress, Moodle,…</a:t>
              </a:r>
            </a:p>
          </p:txBody>
        </p:sp>
        <p:sp>
          <p:nvSpPr>
            <p:cNvPr id="13" name="TextBox 13"/>
            <p:cNvSpPr txBox="1"/>
            <p:nvPr/>
          </p:nvSpPr>
          <p:spPr>
            <a:xfrm>
              <a:off x="0" y="912405"/>
              <a:ext cx="9269432" cy="461836"/>
            </a:xfrm>
            <a:prstGeom prst="rect">
              <a:avLst/>
            </a:prstGeom>
          </p:spPr>
          <p:txBody>
            <a:bodyPr lIns="0" tIns="0" rIns="0" bIns="0" rtlCol="0" anchor="t">
              <a:spAutoFit/>
            </a:bodyPr>
            <a:lstStyle/>
            <a:p>
              <a:pPr>
                <a:lnSpc>
                  <a:spcPts val="2860"/>
                </a:lnSpc>
              </a:pPr>
              <a:endParaRPr lang="en-US" sz="2200" dirty="0">
                <a:solidFill>
                  <a:srgbClr val="1B1B19"/>
                </a:solidFill>
                <a:latin typeface="Muli Regular"/>
              </a:endParaRPr>
            </a:p>
          </p:txBody>
        </p:sp>
      </p:grpSp>
      <p:sp>
        <p:nvSpPr>
          <p:cNvPr id="14" name="TextBox 14"/>
          <p:cNvSpPr txBox="1"/>
          <p:nvPr/>
        </p:nvSpPr>
        <p:spPr>
          <a:xfrm>
            <a:off x="1028706" y="1038225"/>
            <a:ext cx="5872554" cy="257175"/>
          </a:xfrm>
          <a:prstGeom prst="rect">
            <a:avLst/>
          </a:prstGeom>
        </p:spPr>
        <p:txBody>
          <a:bodyPr lIns="0" tIns="0" rIns="0" bIns="0" rtlCol="0" anchor="t">
            <a:spAutoFit/>
          </a:bodyPr>
          <a:lstStyle/>
          <a:p>
            <a:pPr>
              <a:lnSpc>
                <a:spcPts val="2160"/>
              </a:lnSpc>
            </a:pPr>
            <a:r>
              <a:rPr lang="en-US" sz="1800" u="sng">
                <a:solidFill>
                  <a:srgbClr val="1B1B19"/>
                </a:solidFill>
                <a:latin typeface="Muli Regular"/>
                <a:hlinkClick r:id="rId6" action="ppaction://hlinksldjump"/>
              </a:rPr>
              <a:t>QUAY LẠI TRANG TỔNG QUAN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191418" y="5084651"/>
            <a:ext cx="4510911" cy="0"/>
          </a:xfrm>
          <a:prstGeom prst="line">
            <a:avLst/>
          </a:prstGeom>
          <a:ln w="9525" cap="flat">
            <a:solidFill>
              <a:srgbClr val="E15269"/>
            </a:solidFill>
            <a:prstDash val="solid"/>
            <a:headEnd type="none" w="sm" len="sm"/>
            <a:tailEnd type="none" w="sm" len="sm"/>
          </a:ln>
        </p:spPr>
        <p:txBody>
          <a:bodyPr/>
          <a:lstStyle/>
          <a:p>
            <a:endParaRPr lang="en-US"/>
          </a:p>
        </p:txBody>
      </p:sp>
      <p:sp>
        <p:nvSpPr>
          <p:cNvPr id="3" name="Freeform 3"/>
          <p:cNvSpPr/>
          <p:nvPr/>
        </p:nvSpPr>
        <p:spPr>
          <a:xfrm rot="-6438648">
            <a:off x="-1645875" y="-4148410"/>
            <a:ext cx="6816515" cy="10944970"/>
          </a:xfrm>
          <a:custGeom>
            <a:avLst/>
            <a:gdLst/>
            <a:ahLst/>
            <a:cxnLst/>
            <a:rect l="l" t="t" r="r" b="b"/>
            <a:pathLst>
              <a:path w="6816515" h="10944970">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111325" y="3486237"/>
            <a:ext cx="8147975" cy="3428963"/>
            <a:chOff x="-2879280" y="85725"/>
            <a:chExt cx="10863966" cy="4571950"/>
          </a:xfrm>
        </p:grpSpPr>
        <p:sp>
          <p:nvSpPr>
            <p:cNvPr id="5" name="TextBox 5"/>
            <p:cNvSpPr txBox="1"/>
            <p:nvPr/>
          </p:nvSpPr>
          <p:spPr>
            <a:xfrm>
              <a:off x="0" y="85725"/>
              <a:ext cx="7984686" cy="3115382"/>
            </a:xfrm>
            <a:prstGeom prst="rect">
              <a:avLst/>
            </a:prstGeom>
          </p:spPr>
          <p:txBody>
            <a:bodyPr lIns="0" tIns="0" rIns="0" bIns="0" rtlCol="0" anchor="t">
              <a:spAutoFit/>
            </a:bodyPr>
            <a:lstStyle/>
            <a:p>
              <a:pPr marL="0" lvl="0" indent="0">
                <a:lnSpc>
                  <a:spcPts val="9075"/>
                </a:lnSpc>
              </a:pPr>
              <a:r>
                <a:rPr lang="en-US" sz="9600" dirty="0" err="1">
                  <a:solidFill>
                    <a:srgbClr val="1B1B19"/>
                  </a:solidFill>
                  <a:latin typeface="Muli Regular"/>
                </a:rPr>
                <a:t>Thử</a:t>
              </a:r>
              <a:r>
                <a:rPr lang="en-US" sz="9600" dirty="0">
                  <a:solidFill>
                    <a:srgbClr val="1B1B19"/>
                  </a:solidFill>
                  <a:latin typeface="Muli Regular"/>
                </a:rPr>
                <a:t> </a:t>
              </a:r>
              <a:r>
                <a:rPr lang="en-US" sz="9600" dirty="0" err="1">
                  <a:solidFill>
                    <a:srgbClr val="1B1B19"/>
                  </a:solidFill>
                  <a:latin typeface="Muli Regular"/>
                </a:rPr>
                <a:t>nghiệm</a:t>
              </a:r>
              <a:endParaRPr lang="en-US" sz="9600" dirty="0">
                <a:solidFill>
                  <a:srgbClr val="1B1B19"/>
                </a:solidFill>
                <a:latin typeface="Muli Regular"/>
              </a:endParaRPr>
            </a:p>
          </p:txBody>
        </p:sp>
        <p:sp>
          <p:nvSpPr>
            <p:cNvPr id="6" name="TextBox 6"/>
            <p:cNvSpPr txBox="1"/>
            <p:nvPr/>
          </p:nvSpPr>
          <p:spPr>
            <a:xfrm>
              <a:off x="-2879280" y="4134858"/>
              <a:ext cx="7984686" cy="522817"/>
            </a:xfrm>
            <a:prstGeom prst="rect">
              <a:avLst/>
            </a:prstGeom>
          </p:spPr>
          <p:txBody>
            <a:bodyPr lIns="0" tIns="0" rIns="0" bIns="0" rtlCol="0" anchor="t">
              <a:spAutoFit/>
            </a:bodyPr>
            <a:lstStyle/>
            <a:p>
              <a:pPr algn="l">
                <a:lnSpc>
                  <a:spcPts val="3249"/>
                </a:lnSpc>
              </a:pPr>
              <a:endParaRPr lang="en-US" sz="2499" dirty="0">
                <a:solidFill>
                  <a:srgbClr val="F4F4F4"/>
                </a:solidFill>
                <a:latin typeface="Muli Regular"/>
              </a:endParaRPr>
            </a:p>
          </p:txBody>
        </p:sp>
      </p:grpSp>
      <p:sp>
        <p:nvSpPr>
          <p:cNvPr id="7" name="Freeform 7"/>
          <p:cNvSpPr/>
          <p:nvPr/>
        </p:nvSpPr>
        <p:spPr>
          <a:xfrm rot="-8313720">
            <a:off x="12692925" y="5538021"/>
            <a:ext cx="6816515" cy="10944970"/>
          </a:xfrm>
          <a:custGeom>
            <a:avLst/>
            <a:gdLst/>
            <a:ahLst/>
            <a:cxnLst/>
            <a:rect l="l" t="t" r="r" b="b"/>
            <a:pathLst>
              <a:path w="6816515" h="10944970">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a:grpSpLocks noChangeAspect="1"/>
          </p:cNvGrpSpPr>
          <p:nvPr/>
        </p:nvGrpSpPr>
        <p:grpSpPr>
          <a:xfrm>
            <a:off x="1028700" y="2833958"/>
            <a:ext cx="8598762" cy="4510911"/>
            <a:chOff x="0" y="0"/>
            <a:chExt cx="6350000" cy="3331210"/>
          </a:xfrm>
        </p:grpSpPr>
        <p:sp>
          <p:nvSpPr>
            <p:cNvPr id="9" name="Freeform 9"/>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4"/>
              <a:stretch>
                <a:fillRect t="-46877" b="-139054"/>
              </a:stretch>
            </a:blipFill>
          </p:spPr>
          <p:txBody>
            <a:bodyPr/>
            <a:lstStyle/>
            <a:p>
              <a:endParaRPr lang="en-US"/>
            </a:p>
          </p:txBody>
        </p:sp>
      </p:grpSp>
      <p:sp>
        <p:nvSpPr>
          <p:cNvPr id="10" name="TextBox 10"/>
          <p:cNvSpPr txBox="1"/>
          <p:nvPr/>
        </p:nvSpPr>
        <p:spPr>
          <a:xfrm>
            <a:off x="1028700" y="9001125"/>
            <a:ext cx="5872554" cy="257175"/>
          </a:xfrm>
          <a:prstGeom prst="rect">
            <a:avLst/>
          </a:prstGeom>
        </p:spPr>
        <p:txBody>
          <a:bodyPr lIns="0" tIns="0" rIns="0" bIns="0" rtlCol="0" anchor="t">
            <a:spAutoFit/>
          </a:bodyPr>
          <a:lstStyle/>
          <a:p>
            <a:pPr>
              <a:lnSpc>
                <a:spcPts val="2160"/>
              </a:lnSpc>
            </a:pPr>
            <a:r>
              <a:rPr lang="en-US" sz="1800" u="sng">
                <a:solidFill>
                  <a:srgbClr val="F4F4F4"/>
                </a:solidFill>
                <a:latin typeface="Muli Regular"/>
                <a:hlinkClick r:id="rId5" action="ppaction://hlinksldjump"/>
              </a:rPr>
              <a:t>QUAY LẠI TRANG TỔNG QUAN</a:t>
            </a:r>
          </a:p>
        </p:txBody>
      </p:sp>
    </p:spTree>
    <p:extLst>
      <p:ext uri="{BB962C8B-B14F-4D97-AF65-F5344CB8AC3E}">
        <p14:creationId xmlns:p14="http://schemas.microsoft.com/office/powerpoint/2010/main" val="427862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324124">
            <a:off x="10239605" y="2888702"/>
            <a:ext cx="12196396" cy="10803493"/>
          </a:xfrm>
          <a:custGeom>
            <a:avLst/>
            <a:gdLst/>
            <a:ahLst/>
            <a:cxnLst/>
            <a:rect l="l" t="t" r="r" b="b"/>
            <a:pathLst>
              <a:path w="12196396" h="10803493">
                <a:moveTo>
                  <a:pt x="0" y="0"/>
                </a:moveTo>
                <a:lnTo>
                  <a:pt x="12196396" y="0"/>
                </a:lnTo>
                <a:lnTo>
                  <a:pt x="12196396" y="10803492"/>
                </a:lnTo>
                <a:lnTo>
                  <a:pt x="0" y="1080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9353550" y="1190625"/>
            <a:ext cx="7905750" cy="7905750"/>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24985" r="-24984"/>
              </a:stretch>
            </a:blipFill>
          </p:spPr>
          <p:txBody>
            <a:bodyPr/>
            <a:lstStyle/>
            <a:p>
              <a:endParaRPr lang="en-US"/>
            </a:p>
          </p:txBody>
        </p:sp>
      </p:grpSp>
      <p:sp>
        <p:nvSpPr>
          <p:cNvPr id="7" name="TextBox 7"/>
          <p:cNvSpPr txBox="1"/>
          <p:nvPr/>
        </p:nvSpPr>
        <p:spPr>
          <a:xfrm>
            <a:off x="10300102" y="6280819"/>
            <a:ext cx="1078472" cy="1103749"/>
          </a:xfrm>
          <a:prstGeom prst="rect">
            <a:avLst/>
          </a:prstGeom>
        </p:spPr>
        <p:txBody>
          <a:bodyPr lIns="254000" tIns="254000" rIns="254000" bIns="254000" rtlCol="0" anchor="ctr"/>
          <a:lstStyle/>
          <a:p>
            <a:pPr>
              <a:lnSpc>
                <a:spcPts val="2380"/>
              </a:lnSpc>
            </a:pPr>
            <a:endParaRPr lang="en-US" sz="1700" dirty="0">
              <a:solidFill>
                <a:srgbClr val="1B1B19"/>
              </a:solidFill>
              <a:latin typeface="Muli Regular"/>
            </a:endParaRPr>
          </a:p>
        </p:txBody>
      </p:sp>
      <p:grpSp>
        <p:nvGrpSpPr>
          <p:cNvPr id="8" name="Group 8"/>
          <p:cNvGrpSpPr/>
          <p:nvPr/>
        </p:nvGrpSpPr>
        <p:grpSpPr>
          <a:xfrm>
            <a:off x="1027119" y="1428649"/>
            <a:ext cx="7117075" cy="6946602"/>
            <a:chOff x="0" y="205740"/>
            <a:chExt cx="9489434" cy="9262137"/>
          </a:xfrm>
        </p:grpSpPr>
        <p:sp>
          <p:nvSpPr>
            <p:cNvPr id="9" name="AutoShape 9"/>
            <p:cNvSpPr/>
            <p:nvPr/>
          </p:nvSpPr>
          <p:spPr>
            <a:xfrm>
              <a:off x="2" y="3031913"/>
              <a:ext cx="9489432" cy="0"/>
            </a:xfrm>
            <a:prstGeom prst="line">
              <a:avLst/>
            </a:prstGeom>
            <a:ln w="12700" cap="flat">
              <a:solidFill>
                <a:srgbClr val="E15269"/>
              </a:solidFill>
              <a:prstDash val="solid"/>
              <a:headEnd type="none" w="sm" len="sm"/>
              <a:tailEnd type="none" w="sm" len="sm"/>
            </a:ln>
          </p:spPr>
          <p:txBody>
            <a:bodyPr/>
            <a:lstStyle/>
            <a:p>
              <a:endParaRPr lang="en-US"/>
            </a:p>
          </p:txBody>
        </p:sp>
        <p:sp>
          <p:nvSpPr>
            <p:cNvPr id="10" name="TextBox 10"/>
            <p:cNvSpPr txBox="1"/>
            <p:nvPr/>
          </p:nvSpPr>
          <p:spPr>
            <a:xfrm>
              <a:off x="0" y="205740"/>
              <a:ext cx="9489434" cy="1181947"/>
            </a:xfrm>
            <a:prstGeom prst="rect">
              <a:avLst/>
            </a:prstGeom>
          </p:spPr>
          <p:txBody>
            <a:bodyPr lIns="0" tIns="0" rIns="0" bIns="0" rtlCol="0" anchor="t">
              <a:spAutoFit/>
            </a:bodyPr>
            <a:lstStyle/>
            <a:p>
              <a:pPr marL="0" lvl="0" indent="0">
                <a:lnSpc>
                  <a:spcPts val="6400"/>
                </a:lnSpc>
              </a:pPr>
              <a:r>
                <a:rPr lang="en-US" sz="6400">
                  <a:solidFill>
                    <a:srgbClr val="F4F4F4"/>
                  </a:solidFill>
                  <a:latin typeface="Muli Regular"/>
                </a:rPr>
                <a:t>Tài liệu tham khảo</a:t>
              </a:r>
            </a:p>
          </p:txBody>
        </p:sp>
        <p:sp>
          <p:nvSpPr>
            <p:cNvPr id="11" name="TextBox 11"/>
            <p:cNvSpPr txBox="1"/>
            <p:nvPr/>
          </p:nvSpPr>
          <p:spPr>
            <a:xfrm>
              <a:off x="0" y="3393774"/>
              <a:ext cx="9489434" cy="1606851"/>
            </a:xfrm>
            <a:prstGeom prst="rect">
              <a:avLst/>
            </a:prstGeom>
          </p:spPr>
          <p:txBody>
            <a:bodyPr lIns="0" tIns="0" rIns="0" bIns="0" rtlCol="0" anchor="t">
              <a:spAutoFit/>
            </a:bodyPr>
            <a:lstStyle/>
            <a:p>
              <a:pPr marL="539749" lvl="1" indent="-269875" algn="l">
                <a:lnSpc>
                  <a:spcPts val="3249"/>
                </a:lnSpc>
                <a:buFont typeface="Arial"/>
                <a:buChar char="•"/>
              </a:pPr>
              <a:r>
                <a:rPr lang="en-US" sz="2499" dirty="0" err="1">
                  <a:solidFill>
                    <a:srgbClr val="F4F4F4"/>
                  </a:solidFill>
                  <a:latin typeface="Muli Regular"/>
                </a:rPr>
                <a:t>Các</a:t>
              </a:r>
              <a:r>
                <a:rPr lang="en-US" sz="2499" dirty="0">
                  <a:solidFill>
                    <a:srgbClr val="F4F4F4"/>
                  </a:solidFill>
                  <a:latin typeface="Muli Regular"/>
                </a:rPr>
                <a:t> </a:t>
              </a:r>
              <a:r>
                <a:rPr lang="en-US" sz="2499" dirty="0" err="1">
                  <a:solidFill>
                    <a:srgbClr val="F4F4F4"/>
                  </a:solidFill>
                  <a:latin typeface="Muli Regular"/>
                </a:rPr>
                <a:t>nội</a:t>
              </a:r>
              <a:r>
                <a:rPr lang="en-US" sz="2499" dirty="0">
                  <a:solidFill>
                    <a:srgbClr val="F4F4F4"/>
                  </a:solidFill>
                  <a:latin typeface="Muli Regular"/>
                </a:rPr>
                <a:t> dung </a:t>
              </a:r>
              <a:r>
                <a:rPr lang="en-US" sz="2499" dirty="0" err="1">
                  <a:solidFill>
                    <a:srgbClr val="F4F4F4"/>
                  </a:solidFill>
                  <a:latin typeface="Muli Regular"/>
                </a:rPr>
                <a:t>tương</a:t>
              </a:r>
              <a:r>
                <a:rPr lang="en-US" sz="2499" dirty="0">
                  <a:solidFill>
                    <a:srgbClr val="F4F4F4"/>
                  </a:solidFill>
                  <a:latin typeface="Muli Regular"/>
                </a:rPr>
                <a:t> </a:t>
              </a:r>
              <a:r>
                <a:rPr lang="en-US" sz="2499" dirty="0" err="1">
                  <a:solidFill>
                    <a:srgbClr val="F4F4F4"/>
                  </a:solidFill>
                  <a:latin typeface="Muli Regular"/>
                </a:rPr>
                <a:t>tác</a:t>
              </a:r>
              <a:r>
                <a:rPr lang="en-US" sz="2499" dirty="0">
                  <a:solidFill>
                    <a:srgbClr val="F4F4F4"/>
                  </a:solidFill>
                  <a:latin typeface="Muli Regular"/>
                </a:rPr>
                <a:t> H5p: https://h5p.org/content-types-and-applications</a:t>
              </a:r>
            </a:p>
          </p:txBody>
        </p:sp>
        <p:sp>
          <p:nvSpPr>
            <p:cNvPr id="12" name="TextBox 12"/>
            <p:cNvSpPr txBox="1"/>
            <p:nvPr/>
          </p:nvSpPr>
          <p:spPr>
            <a:xfrm>
              <a:off x="0" y="4237008"/>
              <a:ext cx="9489434" cy="522817"/>
            </a:xfrm>
            <a:prstGeom prst="rect">
              <a:avLst/>
            </a:prstGeom>
          </p:spPr>
          <p:txBody>
            <a:bodyPr lIns="0" tIns="0" rIns="0" bIns="0" rtlCol="0" anchor="t">
              <a:spAutoFit/>
            </a:bodyPr>
            <a:lstStyle/>
            <a:p>
              <a:pPr marL="539749" lvl="1" indent="-269875" algn="l">
                <a:lnSpc>
                  <a:spcPts val="3249"/>
                </a:lnSpc>
                <a:buFont typeface="Arial"/>
                <a:buChar char="•"/>
              </a:pPr>
              <a:endParaRPr lang="en-US" sz="2499" dirty="0">
                <a:solidFill>
                  <a:srgbClr val="F4F4F4"/>
                </a:solidFill>
                <a:latin typeface="Muli Regular"/>
              </a:endParaRPr>
            </a:p>
          </p:txBody>
        </p:sp>
        <p:sp>
          <p:nvSpPr>
            <p:cNvPr id="13" name="TextBox 13"/>
            <p:cNvSpPr txBox="1"/>
            <p:nvPr/>
          </p:nvSpPr>
          <p:spPr>
            <a:xfrm>
              <a:off x="0" y="5080242"/>
              <a:ext cx="9489434" cy="522817"/>
            </a:xfrm>
            <a:prstGeom prst="rect">
              <a:avLst/>
            </a:prstGeom>
          </p:spPr>
          <p:txBody>
            <a:bodyPr lIns="0" tIns="0" rIns="0" bIns="0" rtlCol="0" anchor="t">
              <a:spAutoFit/>
            </a:bodyPr>
            <a:lstStyle/>
            <a:p>
              <a:pPr marL="539749" lvl="1" indent="-269875" algn="l">
                <a:lnSpc>
                  <a:spcPts val="3249"/>
                </a:lnSpc>
                <a:buFont typeface="Arial"/>
                <a:buChar char="•"/>
              </a:pPr>
              <a:endParaRPr lang="en-US" sz="2499" dirty="0">
                <a:solidFill>
                  <a:srgbClr val="F4F4F4"/>
                </a:solidFill>
                <a:latin typeface="Muli Regular"/>
              </a:endParaRPr>
            </a:p>
          </p:txBody>
        </p:sp>
        <p:sp>
          <p:nvSpPr>
            <p:cNvPr id="14" name="TextBox 14"/>
            <p:cNvSpPr txBox="1"/>
            <p:nvPr/>
          </p:nvSpPr>
          <p:spPr>
            <a:xfrm>
              <a:off x="0" y="5314013"/>
              <a:ext cx="9489434" cy="1059692"/>
            </a:xfrm>
            <a:prstGeom prst="rect">
              <a:avLst/>
            </a:prstGeom>
          </p:spPr>
          <p:txBody>
            <a:bodyPr lIns="0" tIns="0" rIns="0" bIns="0" rtlCol="0" anchor="t">
              <a:spAutoFit/>
            </a:bodyPr>
            <a:lstStyle/>
            <a:p>
              <a:pPr marL="539749" lvl="1" indent="-269875" algn="l">
                <a:lnSpc>
                  <a:spcPts val="3249"/>
                </a:lnSpc>
                <a:buFont typeface="Arial"/>
                <a:buChar char="•"/>
              </a:pPr>
              <a:r>
                <a:rPr lang="en-US" sz="2499" dirty="0" err="1">
                  <a:solidFill>
                    <a:srgbClr val="F4F4F4"/>
                  </a:solidFill>
                  <a:latin typeface="Muli Regular"/>
                </a:rPr>
                <a:t>Cấu</a:t>
              </a:r>
              <a:r>
                <a:rPr lang="en-US" sz="2499" dirty="0">
                  <a:solidFill>
                    <a:srgbClr val="F4F4F4"/>
                  </a:solidFill>
                  <a:latin typeface="Muli Regular"/>
                </a:rPr>
                <a:t> </a:t>
              </a:r>
              <a:r>
                <a:rPr lang="en-US" sz="2499" dirty="0" err="1">
                  <a:solidFill>
                    <a:srgbClr val="F4F4F4"/>
                  </a:solidFill>
                  <a:latin typeface="Muli Regular"/>
                </a:rPr>
                <a:t>trúc</a:t>
              </a:r>
              <a:r>
                <a:rPr lang="en-US" sz="2499" dirty="0">
                  <a:solidFill>
                    <a:srgbClr val="F4F4F4"/>
                  </a:solidFill>
                  <a:latin typeface="Muli Regular"/>
                </a:rPr>
                <a:t> file H5p: https://h5p.org/specification</a:t>
              </a:r>
            </a:p>
          </p:txBody>
        </p:sp>
        <p:sp>
          <p:nvSpPr>
            <p:cNvPr id="15" name="TextBox 15"/>
            <p:cNvSpPr txBox="1"/>
            <p:nvPr/>
          </p:nvSpPr>
          <p:spPr>
            <a:xfrm>
              <a:off x="0" y="6766709"/>
              <a:ext cx="9489434" cy="2701168"/>
            </a:xfrm>
            <a:prstGeom prst="rect">
              <a:avLst/>
            </a:prstGeom>
          </p:spPr>
          <p:txBody>
            <a:bodyPr lIns="0" tIns="0" rIns="0" bIns="0" rtlCol="0" anchor="t">
              <a:spAutoFit/>
            </a:bodyPr>
            <a:lstStyle/>
            <a:p>
              <a:pPr marL="539749" lvl="1" indent="-269875" algn="l">
                <a:lnSpc>
                  <a:spcPts val="3249"/>
                </a:lnSpc>
                <a:buFont typeface="Arial"/>
                <a:buChar char="•"/>
              </a:pPr>
              <a:r>
                <a:rPr lang="en-US" sz="2499" dirty="0" err="1">
                  <a:solidFill>
                    <a:srgbClr val="F4F4F4"/>
                  </a:solidFill>
                  <a:latin typeface="Muli Regular"/>
                </a:rPr>
                <a:t>Cấu</a:t>
              </a:r>
              <a:r>
                <a:rPr lang="en-US" sz="2499" dirty="0">
                  <a:solidFill>
                    <a:srgbClr val="F4F4F4"/>
                  </a:solidFill>
                  <a:latin typeface="Muli Regular"/>
                </a:rPr>
                <a:t> </a:t>
              </a:r>
              <a:r>
                <a:rPr lang="en-US" sz="2499" dirty="0" err="1">
                  <a:solidFill>
                    <a:srgbClr val="F4F4F4"/>
                  </a:solidFill>
                  <a:latin typeface="Muli Regular"/>
                </a:rPr>
                <a:t>trúc</a:t>
              </a:r>
              <a:r>
                <a:rPr lang="en-US" sz="2499" dirty="0">
                  <a:solidFill>
                    <a:srgbClr val="F4F4F4"/>
                  </a:solidFill>
                  <a:latin typeface="Muli Regular"/>
                </a:rPr>
                <a:t> file PPTX: https://learn.microsoft.com/pdf?url=https%3A%2F%2Flearn.microsoft.com%2Fen-us%2Foffice%2Fdeveloper-program%2Ftoc.json</a:t>
              </a:r>
            </a:p>
          </p:txBody>
        </p:sp>
      </p:grpSp>
      <p:sp>
        <p:nvSpPr>
          <p:cNvPr id="16" name="TextBox 16"/>
          <p:cNvSpPr txBox="1"/>
          <p:nvPr/>
        </p:nvSpPr>
        <p:spPr>
          <a:xfrm>
            <a:off x="1039409" y="757860"/>
            <a:ext cx="5872554" cy="257175"/>
          </a:xfrm>
          <a:prstGeom prst="rect">
            <a:avLst/>
          </a:prstGeom>
        </p:spPr>
        <p:txBody>
          <a:bodyPr lIns="0" tIns="0" rIns="0" bIns="0" rtlCol="0" anchor="t">
            <a:spAutoFit/>
          </a:bodyPr>
          <a:lstStyle/>
          <a:p>
            <a:pPr>
              <a:lnSpc>
                <a:spcPts val="2160"/>
              </a:lnSpc>
            </a:pPr>
            <a:r>
              <a:rPr lang="en-US" sz="1800" u="sng" dirty="0">
                <a:solidFill>
                  <a:srgbClr val="F4F4F4"/>
                </a:solidFill>
                <a:latin typeface="Muli Regular"/>
                <a:hlinkClick r:id="rId5" action="ppaction://hlinksldjump"/>
              </a:rPr>
              <a:t>QUAY LẠI TRANG TỔNG QUAN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AutoShape 2"/>
          <p:cNvSpPr/>
          <p:nvPr/>
        </p:nvSpPr>
        <p:spPr>
          <a:xfrm rot="5400000">
            <a:off x="8191418" y="5084651"/>
            <a:ext cx="4510911" cy="0"/>
          </a:xfrm>
          <a:prstGeom prst="line">
            <a:avLst/>
          </a:prstGeom>
          <a:ln w="9525" cap="flat">
            <a:solidFill>
              <a:srgbClr val="E15269"/>
            </a:solidFill>
            <a:prstDash val="solid"/>
            <a:headEnd type="none" w="sm" len="sm"/>
            <a:tailEnd type="none" w="sm" len="sm"/>
          </a:ln>
        </p:spPr>
        <p:txBody>
          <a:bodyPr/>
          <a:lstStyle/>
          <a:p>
            <a:endParaRPr lang="en-US"/>
          </a:p>
        </p:txBody>
      </p:sp>
      <p:sp>
        <p:nvSpPr>
          <p:cNvPr id="3" name="Freeform 3"/>
          <p:cNvSpPr/>
          <p:nvPr/>
        </p:nvSpPr>
        <p:spPr>
          <a:xfrm rot="-6438648">
            <a:off x="-1645875" y="-4148410"/>
            <a:ext cx="6816515" cy="10944970"/>
          </a:xfrm>
          <a:custGeom>
            <a:avLst/>
            <a:gdLst/>
            <a:ahLst/>
            <a:cxnLst/>
            <a:rect l="l" t="t" r="r" b="b"/>
            <a:pathLst>
              <a:path w="6816515" h="10944970">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1270785" y="3421943"/>
            <a:ext cx="5988515" cy="3334941"/>
            <a:chOff x="0" y="0"/>
            <a:chExt cx="7984686" cy="4446588"/>
          </a:xfrm>
        </p:grpSpPr>
        <p:sp>
          <p:nvSpPr>
            <p:cNvPr id="5" name="TextBox 5"/>
            <p:cNvSpPr txBox="1"/>
            <p:nvPr/>
          </p:nvSpPr>
          <p:spPr>
            <a:xfrm>
              <a:off x="0" y="85725"/>
              <a:ext cx="7984686" cy="3429635"/>
            </a:xfrm>
            <a:prstGeom prst="rect">
              <a:avLst/>
            </a:prstGeom>
          </p:spPr>
          <p:txBody>
            <a:bodyPr lIns="0" tIns="0" rIns="0" bIns="0" rtlCol="0" anchor="t">
              <a:spAutoFit/>
            </a:bodyPr>
            <a:lstStyle/>
            <a:p>
              <a:pPr>
                <a:lnSpc>
                  <a:spcPts val="9990"/>
                </a:lnSpc>
              </a:pPr>
              <a:r>
                <a:rPr lang="en-US" sz="9000">
                  <a:solidFill>
                    <a:srgbClr val="F4F4F4"/>
                  </a:solidFill>
                  <a:latin typeface="Muli Regular"/>
                </a:rPr>
                <a:t>Phiên</a:t>
              </a:r>
            </a:p>
            <a:p>
              <a:pPr>
                <a:lnSpc>
                  <a:spcPts val="9990"/>
                </a:lnSpc>
              </a:pPr>
              <a:r>
                <a:rPr lang="en-US" sz="9000">
                  <a:solidFill>
                    <a:srgbClr val="F4F4F4"/>
                  </a:solidFill>
                  <a:latin typeface="Muli Regular"/>
                </a:rPr>
                <a:t>Hỏi đáp</a:t>
              </a:r>
            </a:p>
          </p:txBody>
        </p:sp>
        <p:sp>
          <p:nvSpPr>
            <p:cNvPr id="6" name="TextBox 6"/>
            <p:cNvSpPr txBox="1"/>
            <p:nvPr/>
          </p:nvSpPr>
          <p:spPr>
            <a:xfrm>
              <a:off x="0" y="3923771"/>
              <a:ext cx="7984686" cy="522817"/>
            </a:xfrm>
            <a:prstGeom prst="rect">
              <a:avLst/>
            </a:prstGeom>
          </p:spPr>
          <p:txBody>
            <a:bodyPr lIns="0" tIns="0" rIns="0" bIns="0" rtlCol="0" anchor="t">
              <a:spAutoFit/>
            </a:bodyPr>
            <a:lstStyle/>
            <a:p>
              <a:pPr algn="l">
                <a:lnSpc>
                  <a:spcPts val="3249"/>
                </a:lnSpc>
              </a:pPr>
              <a:r>
                <a:rPr lang="en-US" sz="2499">
                  <a:solidFill>
                    <a:srgbClr val="F4F4F4"/>
                  </a:solidFill>
                  <a:latin typeface="Muli Regular"/>
                </a:rPr>
                <a:t>Cảm ơn bạn đã lắng nghe!</a:t>
              </a:r>
            </a:p>
          </p:txBody>
        </p:sp>
      </p:grpSp>
      <p:sp>
        <p:nvSpPr>
          <p:cNvPr id="7" name="Freeform 7"/>
          <p:cNvSpPr/>
          <p:nvPr/>
        </p:nvSpPr>
        <p:spPr>
          <a:xfrm rot="-8313720">
            <a:off x="12692925" y="5538021"/>
            <a:ext cx="6816515" cy="10944970"/>
          </a:xfrm>
          <a:custGeom>
            <a:avLst/>
            <a:gdLst/>
            <a:ahLst/>
            <a:cxnLst/>
            <a:rect l="l" t="t" r="r" b="b"/>
            <a:pathLst>
              <a:path w="6816515" h="10944970">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a:grpSpLocks noChangeAspect="1"/>
          </p:cNvGrpSpPr>
          <p:nvPr/>
        </p:nvGrpSpPr>
        <p:grpSpPr>
          <a:xfrm>
            <a:off x="1028700" y="2833958"/>
            <a:ext cx="8598762" cy="4510911"/>
            <a:chOff x="0" y="0"/>
            <a:chExt cx="6350000" cy="3331210"/>
          </a:xfrm>
        </p:grpSpPr>
        <p:sp>
          <p:nvSpPr>
            <p:cNvPr id="9" name="Freeform 9"/>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4"/>
              <a:stretch>
                <a:fillRect t="-46877" b="-139054"/>
              </a:stretch>
            </a:blipFill>
          </p:spPr>
          <p:txBody>
            <a:bodyPr/>
            <a:lstStyle/>
            <a:p>
              <a:endParaRPr lang="en-US"/>
            </a:p>
          </p:txBody>
        </p:sp>
      </p:grpSp>
      <p:sp>
        <p:nvSpPr>
          <p:cNvPr id="10" name="TextBox 10"/>
          <p:cNvSpPr txBox="1"/>
          <p:nvPr/>
        </p:nvSpPr>
        <p:spPr>
          <a:xfrm>
            <a:off x="1028700" y="9001125"/>
            <a:ext cx="5872554" cy="257175"/>
          </a:xfrm>
          <a:prstGeom prst="rect">
            <a:avLst/>
          </a:prstGeom>
        </p:spPr>
        <p:txBody>
          <a:bodyPr lIns="0" tIns="0" rIns="0" bIns="0" rtlCol="0" anchor="t">
            <a:spAutoFit/>
          </a:bodyPr>
          <a:lstStyle/>
          <a:p>
            <a:pPr>
              <a:lnSpc>
                <a:spcPts val="2160"/>
              </a:lnSpc>
            </a:pPr>
            <a:r>
              <a:rPr lang="en-US" sz="1800" u="sng">
                <a:solidFill>
                  <a:srgbClr val="F4F4F4"/>
                </a:solidFill>
                <a:latin typeface="Muli Regular"/>
                <a:hlinkClick r:id="rId5" action="ppaction://hlinksldjump"/>
              </a:rPr>
              <a:t>QUAY LẠI TRANG TỔNG QUAN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008">
            <a:off x="1028700" y="3956719"/>
            <a:ext cx="16230601" cy="0"/>
          </a:xfrm>
          <a:prstGeom prst="line">
            <a:avLst/>
          </a:prstGeom>
          <a:ln w="9525" cap="flat">
            <a:solidFill>
              <a:srgbClr val="1B1B19"/>
            </a:solidFill>
            <a:prstDash val="solid"/>
            <a:headEnd type="none" w="sm" len="sm"/>
            <a:tailEnd type="none" w="sm" len="sm"/>
          </a:ln>
        </p:spPr>
        <p:txBody>
          <a:bodyPr/>
          <a:lstStyle/>
          <a:p>
            <a:endParaRPr lang="en-US"/>
          </a:p>
        </p:txBody>
      </p:sp>
      <p:sp>
        <p:nvSpPr>
          <p:cNvPr id="3" name="Freeform 3"/>
          <p:cNvSpPr/>
          <p:nvPr/>
        </p:nvSpPr>
        <p:spPr>
          <a:xfrm>
            <a:off x="11098370" y="744629"/>
            <a:ext cx="10663314" cy="2296259"/>
          </a:xfrm>
          <a:custGeom>
            <a:avLst/>
            <a:gdLst/>
            <a:ahLst/>
            <a:cxnLst/>
            <a:rect l="l" t="t" r="r" b="b"/>
            <a:pathLst>
              <a:path w="10663314" h="2296259">
                <a:moveTo>
                  <a:pt x="0" y="0"/>
                </a:moveTo>
                <a:lnTo>
                  <a:pt x="10663314" y="0"/>
                </a:lnTo>
                <a:lnTo>
                  <a:pt x="10663314" y="2296259"/>
                </a:lnTo>
                <a:lnTo>
                  <a:pt x="0" y="229625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144000" y="5082766"/>
            <a:ext cx="6213457" cy="3885142"/>
            <a:chOff x="0" y="-47625"/>
            <a:chExt cx="8284610" cy="4335952"/>
          </a:xfrm>
        </p:grpSpPr>
        <p:sp>
          <p:nvSpPr>
            <p:cNvPr id="5" name="TextBox 5"/>
            <p:cNvSpPr txBox="1"/>
            <p:nvPr/>
          </p:nvSpPr>
          <p:spPr>
            <a:xfrm>
              <a:off x="0" y="3741168"/>
              <a:ext cx="8284610" cy="547159"/>
            </a:xfrm>
            <a:prstGeom prst="rect">
              <a:avLst/>
            </a:prstGeom>
          </p:spPr>
          <p:txBody>
            <a:bodyPr lIns="0" tIns="0" rIns="0" bIns="0" rtlCol="0" anchor="t">
              <a:spAutoFit/>
            </a:bodyPr>
            <a:lstStyle/>
            <a:p>
              <a:pPr marL="539753" lvl="1" indent="-269876">
                <a:lnSpc>
                  <a:spcPts val="3500"/>
                </a:lnSpc>
                <a:buFont typeface="Arial"/>
                <a:buChar char="•"/>
              </a:pPr>
              <a:r>
                <a:rPr lang="en-US" sz="2500" u="sng">
                  <a:solidFill>
                    <a:srgbClr val="1B1B19"/>
                  </a:solidFill>
                  <a:latin typeface="Muli Regular"/>
                  <a:hlinkClick r:id="rId4" action="ppaction://hlinksldjump"/>
                </a:rPr>
                <a:t>Hỏi đáp</a:t>
              </a:r>
            </a:p>
          </p:txBody>
        </p:sp>
        <p:sp>
          <p:nvSpPr>
            <p:cNvPr id="6" name="TextBox 6"/>
            <p:cNvSpPr txBox="1"/>
            <p:nvPr/>
          </p:nvSpPr>
          <p:spPr>
            <a:xfrm>
              <a:off x="0" y="718055"/>
              <a:ext cx="8284610"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5" action="ppaction://hlinksldjump"/>
                </a:rPr>
                <a:t>Tóm</a:t>
              </a:r>
              <a:r>
                <a:rPr lang="en-US" sz="2500" u="sng" dirty="0">
                  <a:solidFill>
                    <a:srgbClr val="1B1B19"/>
                  </a:solidFill>
                  <a:latin typeface="Muli Regular"/>
                  <a:hlinkClick r:id="rId5" action="ppaction://hlinksldjump"/>
                </a:rPr>
                <a:t> </a:t>
              </a:r>
              <a:r>
                <a:rPr lang="en-US" sz="2500" u="sng" dirty="0" err="1">
                  <a:solidFill>
                    <a:srgbClr val="1B1B19"/>
                  </a:solidFill>
                  <a:latin typeface="Muli Regular"/>
                  <a:hlinkClick r:id="rId5" action="ppaction://hlinksldjump"/>
                </a:rPr>
                <a:t>tắt</a:t>
              </a:r>
              <a:r>
                <a:rPr lang="en-US" sz="2500" u="sng" dirty="0">
                  <a:solidFill>
                    <a:srgbClr val="1B1B19"/>
                  </a:solidFill>
                  <a:latin typeface="Muli Regular"/>
                  <a:hlinkClick r:id="rId5" action="ppaction://hlinksldjump"/>
                </a:rPr>
                <a:t> </a:t>
              </a:r>
              <a:r>
                <a:rPr lang="en-US" sz="2500" u="sng" dirty="0" err="1">
                  <a:solidFill>
                    <a:srgbClr val="1B1B19"/>
                  </a:solidFill>
                  <a:latin typeface="Muli Regular"/>
                  <a:hlinkClick r:id="rId5" action="ppaction://hlinksldjump"/>
                </a:rPr>
                <a:t>và</a:t>
              </a:r>
              <a:r>
                <a:rPr lang="en-US" sz="2500" u="sng" dirty="0">
                  <a:solidFill>
                    <a:srgbClr val="1B1B19"/>
                  </a:solidFill>
                  <a:latin typeface="Muli Regular"/>
                  <a:hlinkClick r:id="rId5" action="ppaction://hlinksldjump"/>
                </a:rPr>
                <a:t> </a:t>
              </a:r>
              <a:r>
                <a:rPr lang="en-US" sz="2500" u="sng" dirty="0" err="1">
                  <a:solidFill>
                    <a:srgbClr val="1B1B19"/>
                  </a:solidFill>
                  <a:latin typeface="Muli Regular"/>
                  <a:hlinkClick r:id="rId5" action="ppaction://hlinksldjump"/>
                </a:rPr>
                <a:t>Kết</a:t>
              </a:r>
              <a:r>
                <a:rPr lang="en-US" sz="2500" u="sng" dirty="0">
                  <a:solidFill>
                    <a:srgbClr val="1B1B19"/>
                  </a:solidFill>
                  <a:latin typeface="Muli Regular"/>
                  <a:hlinkClick r:id="rId5" action="ppaction://hlinksldjump"/>
                </a:rPr>
                <a:t> </a:t>
              </a:r>
              <a:r>
                <a:rPr lang="en-US" sz="2500" u="sng" dirty="0" err="1">
                  <a:solidFill>
                    <a:srgbClr val="1B1B19"/>
                  </a:solidFill>
                  <a:latin typeface="Muli Regular"/>
                  <a:hlinkClick r:id="rId5" action="ppaction://hlinksldjump"/>
                </a:rPr>
                <a:t>luận</a:t>
              </a:r>
              <a:endParaRPr lang="en-US" sz="2500" u="sng" dirty="0">
                <a:solidFill>
                  <a:srgbClr val="1B1B19"/>
                </a:solidFill>
                <a:latin typeface="Muli Regular"/>
                <a:hlinkClick r:id="rId5" action="ppaction://hlinksldjump"/>
              </a:endParaRPr>
            </a:p>
          </p:txBody>
        </p:sp>
        <p:sp>
          <p:nvSpPr>
            <p:cNvPr id="7" name="TextBox 7"/>
            <p:cNvSpPr txBox="1"/>
            <p:nvPr/>
          </p:nvSpPr>
          <p:spPr>
            <a:xfrm>
              <a:off x="0" y="-47625"/>
              <a:ext cx="8284610"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6" action="ppaction://hlinksldjump"/>
                </a:rPr>
                <a:t>Kết</a:t>
              </a:r>
              <a:r>
                <a:rPr lang="en-US" sz="2500" u="sng" dirty="0">
                  <a:solidFill>
                    <a:srgbClr val="1B1B19"/>
                  </a:solidFill>
                  <a:latin typeface="Muli Regular"/>
                  <a:hlinkClick r:id="rId6" action="ppaction://hlinksldjump"/>
                </a:rPr>
                <a:t> </a:t>
              </a:r>
              <a:r>
                <a:rPr lang="en-US" sz="2500" u="sng" dirty="0" err="1">
                  <a:solidFill>
                    <a:srgbClr val="1B1B19"/>
                  </a:solidFill>
                  <a:latin typeface="Muli Regular"/>
                  <a:hlinkClick r:id="rId6" action="ppaction://hlinksldjump"/>
                </a:rPr>
                <a:t>quả</a:t>
              </a:r>
              <a:endParaRPr lang="en-US" sz="2500" u="sng" dirty="0">
                <a:solidFill>
                  <a:srgbClr val="1B1B19"/>
                </a:solidFill>
                <a:latin typeface="Muli Regular"/>
                <a:hlinkClick r:id="rId6" action="ppaction://hlinksldjump"/>
              </a:endParaRPr>
            </a:p>
          </p:txBody>
        </p:sp>
        <p:sp>
          <p:nvSpPr>
            <p:cNvPr id="9" name="TextBox 9"/>
            <p:cNvSpPr txBox="1"/>
            <p:nvPr/>
          </p:nvSpPr>
          <p:spPr>
            <a:xfrm>
              <a:off x="0" y="2970631"/>
              <a:ext cx="8284610" cy="547159"/>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7" action="ppaction://hlinksldjump"/>
                </a:rPr>
                <a:t>Lên</a:t>
              </a:r>
              <a:r>
                <a:rPr lang="en-US" sz="2500" u="sng" dirty="0">
                  <a:solidFill>
                    <a:srgbClr val="1B1B19"/>
                  </a:solidFill>
                  <a:latin typeface="Muli Regular"/>
                  <a:hlinkClick r:id="rId7" action="ppaction://hlinksldjump"/>
                </a:rPr>
                <a:t> ý </a:t>
              </a:r>
              <a:r>
                <a:rPr lang="en-US" sz="2500" u="sng" dirty="0" err="1">
                  <a:solidFill>
                    <a:srgbClr val="1B1B19"/>
                  </a:solidFill>
                  <a:latin typeface="Muli Regular"/>
                  <a:hlinkClick r:id="rId7" action="ppaction://hlinksldjump"/>
                </a:rPr>
                <a:t>tưởng</a:t>
              </a:r>
              <a:endParaRPr lang="en-US" sz="2500" u="sng" dirty="0">
                <a:solidFill>
                  <a:srgbClr val="1B1B19"/>
                </a:solidFill>
                <a:latin typeface="Muli Regular"/>
                <a:hlinkClick r:id="rId7" action="ppaction://hlinksldjump"/>
              </a:endParaRPr>
            </a:p>
          </p:txBody>
        </p:sp>
        <p:sp>
          <p:nvSpPr>
            <p:cNvPr id="10" name="TextBox 10"/>
            <p:cNvSpPr txBox="1"/>
            <p:nvPr/>
          </p:nvSpPr>
          <p:spPr>
            <a:xfrm>
              <a:off x="0" y="1483735"/>
              <a:ext cx="8284610"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7" action="ppaction://hlinksldjump"/>
                </a:rPr>
                <a:t>Đề</a:t>
              </a:r>
              <a:r>
                <a:rPr lang="en-US" sz="2500" u="sng" dirty="0">
                  <a:solidFill>
                    <a:srgbClr val="1B1B19"/>
                  </a:solidFill>
                  <a:latin typeface="Muli Regular"/>
                  <a:hlinkClick r:id="rId7" action="ppaction://hlinksldjump"/>
                </a:rPr>
                <a:t> </a:t>
              </a:r>
              <a:r>
                <a:rPr lang="en-US" sz="2500" u="sng" dirty="0" err="1">
                  <a:solidFill>
                    <a:srgbClr val="1B1B19"/>
                  </a:solidFill>
                  <a:latin typeface="Muli Regular"/>
                  <a:hlinkClick r:id="rId7" action="ppaction://hlinksldjump"/>
                </a:rPr>
                <a:t>xuất</a:t>
              </a:r>
              <a:r>
                <a:rPr lang="en-US" sz="2500" u="sng" dirty="0">
                  <a:solidFill>
                    <a:srgbClr val="1B1B19"/>
                  </a:solidFill>
                  <a:latin typeface="Muli Regular"/>
                  <a:hlinkClick r:id="rId7" action="ppaction://hlinksldjump"/>
                </a:rPr>
                <a:t> </a:t>
              </a:r>
              <a:r>
                <a:rPr lang="en-US" sz="2500" u="sng" dirty="0" err="1">
                  <a:solidFill>
                    <a:srgbClr val="1B1B19"/>
                  </a:solidFill>
                  <a:latin typeface="Muli Regular"/>
                  <a:hlinkClick r:id="rId7" action="ppaction://hlinksldjump"/>
                </a:rPr>
                <a:t>và</a:t>
              </a:r>
              <a:r>
                <a:rPr lang="en-US" sz="2500" u="sng" dirty="0">
                  <a:solidFill>
                    <a:srgbClr val="1B1B19"/>
                  </a:solidFill>
                  <a:latin typeface="Muli Regular"/>
                  <a:hlinkClick r:id="rId7" action="ppaction://hlinksldjump"/>
                </a:rPr>
                <a:t> </a:t>
              </a:r>
              <a:r>
                <a:rPr lang="en-US" sz="2500" u="sng" dirty="0" err="1">
                  <a:solidFill>
                    <a:srgbClr val="1B1B19"/>
                  </a:solidFill>
                  <a:latin typeface="Muli Regular"/>
                  <a:hlinkClick r:id="rId7" action="ppaction://hlinksldjump"/>
                </a:rPr>
                <a:t>Ứng</a:t>
              </a:r>
              <a:r>
                <a:rPr lang="en-US" sz="2500" u="sng" dirty="0">
                  <a:solidFill>
                    <a:srgbClr val="1B1B19"/>
                  </a:solidFill>
                  <a:latin typeface="Muli Regular"/>
                  <a:hlinkClick r:id="rId7" action="ppaction://hlinksldjump"/>
                </a:rPr>
                <a:t> </a:t>
              </a:r>
              <a:r>
                <a:rPr lang="en-US" sz="2500" u="sng" dirty="0" err="1">
                  <a:solidFill>
                    <a:srgbClr val="1B1B19"/>
                  </a:solidFill>
                  <a:latin typeface="Muli Regular"/>
                  <a:hlinkClick r:id="rId7" action="ppaction://hlinksldjump"/>
                </a:rPr>
                <a:t>dụng</a:t>
              </a:r>
              <a:endParaRPr lang="en-US" sz="2500" u="sng" dirty="0">
                <a:solidFill>
                  <a:srgbClr val="1B1B19"/>
                </a:solidFill>
                <a:latin typeface="Muli Regular"/>
                <a:hlinkClick r:id="rId7" action="ppaction://hlinksldjump"/>
              </a:endParaRPr>
            </a:p>
          </p:txBody>
        </p:sp>
        <p:sp>
          <p:nvSpPr>
            <p:cNvPr id="11" name="TextBox 11"/>
            <p:cNvSpPr txBox="1"/>
            <p:nvPr/>
          </p:nvSpPr>
          <p:spPr>
            <a:xfrm>
              <a:off x="0" y="2249414"/>
              <a:ext cx="8284610"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8" action="ppaction://hlinksldjump"/>
                </a:rPr>
                <a:t>Tài</a:t>
              </a:r>
              <a:r>
                <a:rPr lang="en-US" sz="2500" u="sng" dirty="0">
                  <a:solidFill>
                    <a:srgbClr val="1B1B19"/>
                  </a:solidFill>
                  <a:latin typeface="Muli Regular"/>
                  <a:hlinkClick r:id="rId8" action="ppaction://hlinksldjump"/>
                </a:rPr>
                <a:t> </a:t>
              </a:r>
              <a:r>
                <a:rPr lang="en-US" sz="2500" u="sng" dirty="0" err="1">
                  <a:solidFill>
                    <a:srgbClr val="1B1B19"/>
                  </a:solidFill>
                  <a:latin typeface="Muli Regular"/>
                  <a:hlinkClick r:id="rId8" action="ppaction://hlinksldjump"/>
                </a:rPr>
                <a:t>liệu</a:t>
              </a:r>
              <a:r>
                <a:rPr lang="en-US" sz="2500" u="sng" dirty="0">
                  <a:solidFill>
                    <a:srgbClr val="1B1B19"/>
                  </a:solidFill>
                  <a:latin typeface="Muli Regular"/>
                  <a:hlinkClick r:id="rId8" action="ppaction://hlinksldjump"/>
                </a:rPr>
                <a:t> </a:t>
              </a:r>
              <a:r>
                <a:rPr lang="en-US" sz="2500" u="sng" dirty="0" err="1">
                  <a:solidFill>
                    <a:srgbClr val="1B1B19"/>
                  </a:solidFill>
                  <a:latin typeface="Muli Regular"/>
                  <a:hlinkClick r:id="rId8" action="ppaction://hlinksldjump"/>
                </a:rPr>
                <a:t>Tham</a:t>
              </a:r>
              <a:r>
                <a:rPr lang="en-US" sz="2500" u="sng" dirty="0">
                  <a:solidFill>
                    <a:srgbClr val="1B1B19"/>
                  </a:solidFill>
                  <a:latin typeface="Muli Regular"/>
                  <a:hlinkClick r:id="rId8" action="ppaction://hlinksldjump"/>
                </a:rPr>
                <a:t> </a:t>
              </a:r>
              <a:r>
                <a:rPr lang="en-US" sz="2500" u="sng" dirty="0" err="1">
                  <a:solidFill>
                    <a:srgbClr val="1B1B19"/>
                  </a:solidFill>
                  <a:latin typeface="Muli Regular"/>
                  <a:hlinkClick r:id="rId8" action="ppaction://hlinksldjump"/>
                </a:rPr>
                <a:t>khảo</a:t>
              </a:r>
              <a:endParaRPr lang="en-US" sz="2500" u="sng" dirty="0">
                <a:solidFill>
                  <a:srgbClr val="1B1B19"/>
                </a:solidFill>
                <a:latin typeface="Muli Regular"/>
                <a:hlinkClick r:id="rId8" action="ppaction://hlinksldjump"/>
              </a:endParaRPr>
            </a:p>
          </p:txBody>
        </p:sp>
      </p:grpSp>
      <p:sp>
        <p:nvSpPr>
          <p:cNvPr id="14" name="TextBox 14"/>
          <p:cNvSpPr txBox="1"/>
          <p:nvPr/>
        </p:nvSpPr>
        <p:spPr>
          <a:xfrm>
            <a:off x="13011104" y="7025337"/>
            <a:ext cx="1077392" cy="1102643"/>
          </a:xfrm>
          <a:prstGeom prst="rect">
            <a:avLst/>
          </a:prstGeom>
        </p:spPr>
        <p:txBody>
          <a:bodyPr lIns="254000" tIns="254000" rIns="254000" bIns="254000" rtlCol="0" anchor="ctr"/>
          <a:lstStyle/>
          <a:p>
            <a:pPr>
              <a:lnSpc>
                <a:spcPts val="2240"/>
              </a:lnSpc>
            </a:pPr>
            <a:endParaRPr lang="en-US" sz="1600" dirty="0">
              <a:solidFill>
                <a:srgbClr val="1B1B19"/>
              </a:solidFill>
              <a:latin typeface="Muli Regular"/>
            </a:endParaRPr>
          </a:p>
        </p:txBody>
      </p:sp>
      <p:sp>
        <p:nvSpPr>
          <p:cNvPr id="15" name="TextBox 15"/>
          <p:cNvSpPr txBox="1"/>
          <p:nvPr/>
        </p:nvSpPr>
        <p:spPr>
          <a:xfrm>
            <a:off x="1028700" y="1514419"/>
            <a:ext cx="8115300" cy="1200150"/>
          </a:xfrm>
          <a:prstGeom prst="rect">
            <a:avLst/>
          </a:prstGeom>
        </p:spPr>
        <p:txBody>
          <a:bodyPr lIns="0" tIns="0" rIns="0" bIns="0" rtlCol="0" anchor="t">
            <a:spAutoFit/>
          </a:bodyPr>
          <a:lstStyle/>
          <a:p>
            <a:pPr marL="0" lvl="0" indent="0" algn="l">
              <a:lnSpc>
                <a:spcPts val="9000"/>
              </a:lnSpc>
            </a:pPr>
            <a:r>
              <a:rPr lang="en-US" sz="9000" dirty="0" err="1">
                <a:solidFill>
                  <a:srgbClr val="66121F"/>
                </a:solidFill>
                <a:latin typeface="Muli Regular"/>
              </a:rPr>
              <a:t>Tổng</a:t>
            </a:r>
            <a:r>
              <a:rPr lang="en-US" sz="9000" dirty="0">
                <a:solidFill>
                  <a:srgbClr val="66121F"/>
                </a:solidFill>
                <a:latin typeface="Muli Regular"/>
              </a:rPr>
              <a:t> </a:t>
            </a:r>
            <a:r>
              <a:rPr lang="en-US" sz="9000" dirty="0" err="1">
                <a:solidFill>
                  <a:srgbClr val="66121F"/>
                </a:solidFill>
                <a:latin typeface="Muli Regular"/>
              </a:rPr>
              <a:t>quan</a:t>
            </a:r>
            <a:endParaRPr lang="en-US" sz="9000" dirty="0">
              <a:solidFill>
                <a:srgbClr val="66121F"/>
              </a:solidFill>
              <a:latin typeface="Muli Regular"/>
            </a:endParaRPr>
          </a:p>
        </p:txBody>
      </p:sp>
      <p:grpSp>
        <p:nvGrpSpPr>
          <p:cNvPr id="16" name="Group 16"/>
          <p:cNvGrpSpPr/>
          <p:nvPr/>
        </p:nvGrpSpPr>
        <p:grpSpPr>
          <a:xfrm>
            <a:off x="1005936" y="5198869"/>
            <a:ext cx="7452263" cy="3826071"/>
            <a:chOff x="-30349" y="-47625"/>
            <a:chExt cx="8546528" cy="4335951"/>
          </a:xfrm>
        </p:grpSpPr>
        <p:sp>
          <p:nvSpPr>
            <p:cNvPr id="17" name="TextBox 17"/>
            <p:cNvSpPr txBox="1"/>
            <p:nvPr/>
          </p:nvSpPr>
          <p:spPr>
            <a:xfrm>
              <a:off x="0" y="-47625"/>
              <a:ext cx="8516179" cy="551007"/>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9" action="ppaction://hlinksldjump"/>
                </a:rPr>
                <a:t>Giới</a:t>
              </a:r>
              <a:r>
                <a:rPr lang="en-US" sz="2500" u="sng" dirty="0">
                  <a:solidFill>
                    <a:srgbClr val="1B1B19"/>
                  </a:solidFill>
                  <a:latin typeface="Muli Regular"/>
                  <a:hlinkClick r:id="rId9" action="ppaction://hlinksldjump"/>
                </a:rPr>
                <a:t> </a:t>
              </a:r>
              <a:r>
                <a:rPr lang="en-US" sz="2500" u="sng" dirty="0" err="1">
                  <a:solidFill>
                    <a:srgbClr val="1B1B19"/>
                  </a:solidFill>
                  <a:latin typeface="Muli Regular"/>
                  <a:hlinkClick r:id="rId9" action="ppaction://hlinksldjump"/>
                </a:rPr>
                <a:t>thiệu</a:t>
              </a:r>
              <a:r>
                <a:rPr lang="en-US" sz="2500" u="sng" dirty="0">
                  <a:solidFill>
                    <a:srgbClr val="1B1B19"/>
                  </a:solidFill>
                  <a:latin typeface="Muli Regular"/>
                  <a:hlinkClick r:id="rId9" action="ppaction://hlinksldjump"/>
                </a:rPr>
                <a:t> </a:t>
              </a:r>
              <a:r>
                <a:rPr lang="en-US" sz="2500" u="sng" dirty="0" err="1">
                  <a:solidFill>
                    <a:srgbClr val="1B1B19"/>
                  </a:solidFill>
                  <a:latin typeface="Muli Regular"/>
                  <a:hlinkClick r:id="rId9" action="ppaction://hlinksldjump"/>
                </a:rPr>
                <a:t>đề</a:t>
              </a:r>
              <a:r>
                <a:rPr lang="en-US" sz="2500" u="sng" dirty="0">
                  <a:solidFill>
                    <a:srgbClr val="1B1B19"/>
                  </a:solidFill>
                  <a:latin typeface="Muli Regular"/>
                  <a:hlinkClick r:id="rId9" action="ppaction://hlinksldjump"/>
                </a:rPr>
                <a:t> </a:t>
              </a:r>
              <a:r>
                <a:rPr lang="en-US" sz="2500" u="sng" dirty="0" err="1">
                  <a:solidFill>
                    <a:srgbClr val="1B1B19"/>
                  </a:solidFill>
                  <a:latin typeface="Muli Regular"/>
                  <a:hlinkClick r:id="rId9" action="ppaction://hlinksldjump"/>
                </a:rPr>
                <a:t>tài</a:t>
              </a:r>
              <a:endParaRPr lang="en-US" sz="2500" u="sng" dirty="0">
                <a:solidFill>
                  <a:srgbClr val="1B1B19"/>
                </a:solidFill>
                <a:latin typeface="Muli Regular"/>
                <a:hlinkClick r:id="rId9" action="ppaction://hlinksldjump"/>
              </a:endParaRPr>
            </a:p>
          </p:txBody>
        </p:sp>
        <p:sp>
          <p:nvSpPr>
            <p:cNvPr id="18" name="TextBox 18"/>
            <p:cNvSpPr txBox="1"/>
            <p:nvPr/>
          </p:nvSpPr>
          <p:spPr>
            <a:xfrm>
              <a:off x="0" y="718055"/>
              <a:ext cx="8516179" cy="1451091"/>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10" action="ppaction://hlinksldjump"/>
                </a:rPr>
                <a:t>Tình</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hình</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nghiên</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cứu</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trong</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và</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ngoài</a:t>
              </a:r>
              <a:r>
                <a:rPr lang="en-US" sz="2500" u="sng" dirty="0">
                  <a:solidFill>
                    <a:srgbClr val="1B1B19"/>
                  </a:solidFill>
                  <a:latin typeface="Muli Regular"/>
                  <a:hlinkClick r:id="rId10" action="ppaction://hlinksldjump"/>
                </a:rPr>
                <a:t> </a:t>
              </a:r>
              <a:r>
                <a:rPr lang="en-US" sz="2500" u="sng" dirty="0" err="1">
                  <a:solidFill>
                    <a:srgbClr val="1B1B19"/>
                  </a:solidFill>
                  <a:latin typeface="Muli Regular"/>
                  <a:hlinkClick r:id="rId10" action="ppaction://hlinksldjump"/>
                </a:rPr>
                <a:t>nước</a:t>
              </a:r>
              <a:endParaRPr lang="en-US" sz="2500" u="sng" dirty="0">
                <a:solidFill>
                  <a:srgbClr val="1B1B19"/>
                </a:solidFill>
                <a:latin typeface="Muli Regular"/>
                <a:hlinkClick r:id="rId10" action="ppaction://hlinksldjump"/>
              </a:endParaRPr>
            </a:p>
            <a:p>
              <a:pPr marL="539753" lvl="1" indent="-269876">
                <a:lnSpc>
                  <a:spcPts val="3500"/>
                </a:lnSpc>
                <a:buFont typeface="Arial"/>
                <a:buChar char="•"/>
              </a:pPr>
              <a:endParaRPr lang="en-US" sz="2500" u="sng" dirty="0">
                <a:solidFill>
                  <a:srgbClr val="1B1B19"/>
                </a:solidFill>
                <a:latin typeface="Muli Regular"/>
                <a:hlinkClick r:id="rId10" action="ppaction://hlinksldjump"/>
              </a:endParaRPr>
            </a:p>
          </p:txBody>
        </p:sp>
        <p:sp>
          <p:nvSpPr>
            <p:cNvPr id="19" name="TextBox 19"/>
            <p:cNvSpPr txBox="1"/>
            <p:nvPr/>
          </p:nvSpPr>
          <p:spPr>
            <a:xfrm>
              <a:off x="0" y="1527783"/>
              <a:ext cx="8516179"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11" action="ppaction://hlinksldjump"/>
                </a:rPr>
                <a:t>Góc</a:t>
              </a:r>
              <a:r>
                <a:rPr lang="en-US" sz="2500" u="sng" dirty="0">
                  <a:solidFill>
                    <a:srgbClr val="1B1B19"/>
                  </a:solidFill>
                  <a:latin typeface="Muli Regular"/>
                  <a:hlinkClick r:id="rId11" action="ppaction://hlinksldjump"/>
                </a:rPr>
                <a:t> </a:t>
              </a:r>
              <a:r>
                <a:rPr lang="en-US" sz="2500" u="sng" dirty="0" err="1">
                  <a:solidFill>
                    <a:srgbClr val="1B1B19"/>
                  </a:solidFill>
                  <a:latin typeface="Muli Regular"/>
                  <a:hlinkClick r:id="rId11" action="ppaction://hlinksldjump"/>
                </a:rPr>
                <a:t>nhìn</a:t>
              </a:r>
              <a:r>
                <a:rPr lang="en-US" sz="2500" u="sng" dirty="0">
                  <a:solidFill>
                    <a:srgbClr val="1B1B19"/>
                  </a:solidFill>
                  <a:latin typeface="Muli Regular"/>
                  <a:hlinkClick r:id="rId11" action="ppaction://hlinksldjump"/>
                </a:rPr>
                <a:t> </a:t>
              </a:r>
              <a:r>
                <a:rPr lang="en-US" sz="2500" u="sng" dirty="0" err="1">
                  <a:solidFill>
                    <a:srgbClr val="1B1B19"/>
                  </a:solidFill>
                  <a:latin typeface="Muli Regular"/>
                  <a:hlinkClick r:id="rId11" action="ppaction://hlinksldjump"/>
                </a:rPr>
                <a:t>về</a:t>
              </a:r>
              <a:r>
                <a:rPr lang="en-US" sz="2500" u="sng" dirty="0">
                  <a:solidFill>
                    <a:srgbClr val="1B1B19"/>
                  </a:solidFill>
                  <a:latin typeface="Muli Regular"/>
                  <a:hlinkClick r:id="rId11" action="ppaction://hlinksldjump"/>
                </a:rPr>
                <a:t> PowerPoint &amp; H5p</a:t>
              </a:r>
            </a:p>
          </p:txBody>
        </p:sp>
        <p:sp>
          <p:nvSpPr>
            <p:cNvPr id="20" name="TextBox 20"/>
            <p:cNvSpPr txBox="1"/>
            <p:nvPr/>
          </p:nvSpPr>
          <p:spPr>
            <a:xfrm>
              <a:off x="0" y="2249414"/>
              <a:ext cx="8516179" cy="547158"/>
            </a:xfrm>
            <a:prstGeom prst="rect">
              <a:avLst/>
            </a:prstGeom>
          </p:spPr>
          <p:txBody>
            <a:bodyPr lIns="0" tIns="0" rIns="0" bIns="0" rtlCol="0" anchor="t">
              <a:spAutoFit/>
            </a:bodyPr>
            <a:lstStyle/>
            <a:p>
              <a:pPr marL="539753" lvl="1" indent="-269876">
                <a:lnSpc>
                  <a:spcPts val="3500"/>
                </a:lnSpc>
                <a:buFont typeface="Arial"/>
                <a:buChar char="•"/>
              </a:pPr>
              <a:r>
                <a:rPr lang="en-US" sz="2500" u="sng" dirty="0">
                  <a:solidFill>
                    <a:srgbClr val="1B1B19"/>
                  </a:solidFill>
                  <a:latin typeface="Muli Regular"/>
                  <a:hlinkClick r:id="rId12" action="ppaction://hlinksldjump"/>
                </a:rPr>
                <a:t>So </a:t>
              </a:r>
              <a:r>
                <a:rPr lang="en-US" sz="2500" u="sng" dirty="0" err="1">
                  <a:solidFill>
                    <a:srgbClr val="1B1B19"/>
                  </a:solidFill>
                  <a:latin typeface="Muli Regular"/>
                  <a:hlinkClick r:id="rId12" action="ppaction://hlinksldjump"/>
                </a:rPr>
                <a:t>sánh</a:t>
              </a:r>
              <a:r>
                <a:rPr lang="en-US" sz="2500" u="sng" dirty="0">
                  <a:solidFill>
                    <a:srgbClr val="1B1B19"/>
                  </a:solidFill>
                  <a:latin typeface="Muli Regular"/>
                  <a:hlinkClick r:id="rId12" action="ppaction://hlinksldjump"/>
                </a:rPr>
                <a:t> H5p &amp; Power Point</a:t>
              </a:r>
            </a:p>
          </p:txBody>
        </p:sp>
        <p:sp>
          <p:nvSpPr>
            <p:cNvPr id="21" name="TextBox 21"/>
            <p:cNvSpPr txBox="1"/>
            <p:nvPr/>
          </p:nvSpPr>
          <p:spPr>
            <a:xfrm>
              <a:off x="0" y="3015094"/>
              <a:ext cx="8516179" cy="547158"/>
            </a:xfrm>
            <a:prstGeom prst="rect">
              <a:avLst/>
            </a:prstGeom>
          </p:spPr>
          <p:txBody>
            <a:bodyPr lIns="0" tIns="0" rIns="0" bIns="0" rtlCol="0" anchor="t">
              <a:spAutoFit/>
            </a:bodyPr>
            <a:lstStyle/>
            <a:p>
              <a:pPr marL="539753" lvl="1" indent="-269876">
                <a:lnSpc>
                  <a:spcPts val="3500"/>
                </a:lnSpc>
                <a:buFont typeface="Arial"/>
                <a:buChar char="•"/>
              </a:pPr>
              <a:r>
                <a:rPr lang="pt-BR" sz="2500" u="sng" dirty="0">
                  <a:solidFill>
                    <a:srgbClr val="1B1B19"/>
                  </a:solidFill>
                  <a:latin typeface="Muli Regular"/>
                  <a:hlinkClick r:id="rId13" action="ppaction://hlinksldjump"/>
                </a:rPr>
                <a:t>Vì sao lại chọn H5p</a:t>
              </a:r>
              <a:endParaRPr lang="en-US" sz="2500" u="sng" dirty="0">
                <a:solidFill>
                  <a:srgbClr val="1B1B19"/>
                </a:solidFill>
                <a:latin typeface="Muli Regular"/>
              </a:endParaRPr>
            </a:p>
          </p:txBody>
        </p:sp>
        <p:sp>
          <p:nvSpPr>
            <p:cNvPr id="22" name="TextBox 22"/>
            <p:cNvSpPr txBox="1"/>
            <p:nvPr/>
          </p:nvSpPr>
          <p:spPr>
            <a:xfrm>
              <a:off x="-30349" y="3741167"/>
              <a:ext cx="8516179" cy="547159"/>
            </a:xfrm>
            <a:prstGeom prst="rect">
              <a:avLst/>
            </a:prstGeom>
          </p:spPr>
          <p:txBody>
            <a:bodyPr lIns="0" tIns="0" rIns="0" bIns="0" rtlCol="0" anchor="t">
              <a:spAutoFit/>
            </a:bodyPr>
            <a:lstStyle/>
            <a:p>
              <a:pPr marL="539753" lvl="1" indent="-269876">
                <a:lnSpc>
                  <a:spcPts val="3500"/>
                </a:lnSpc>
                <a:buFont typeface="Arial"/>
                <a:buChar char="•"/>
              </a:pPr>
              <a:r>
                <a:rPr lang="en-US" sz="2500" u="sng" dirty="0" err="1">
                  <a:solidFill>
                    <a:srgbClr val="1B1B19"/>
                  </a:solidFill>
                  <a:latin typeface="Muli Regular"/>
                  <a:hlinkClick r:id="rId14" action="ppaction://hlinksldjump"/>
                </a:rPr>
                <a:t>Phạm</a:t>
              </a:r>
              <a:r>
                <a:rPr lang="en-US" sz="2500" u="sng" dirty="0">
                  <a:solidFill>
                    <a:srgbClr val="1B1B19"/>
                  </a:solidFill>
                  <a:latin typeface="Muli Regular"/>
                  <a:hlinkClick r:id="rId14" action="ppaction://hlinksldjump"/>
                </a:rPr>
                <a:t> vi </a:t>
              </a:r>
              <a:r>
                <a:rPr lang="en-US" sz="2500" u="sng" dirty="0" err="1">
                  <a:solidFill>
                    <a:srgbClr val="1B1B19"/>
                  </a:solidFill>
                  <a:latin typeface="Muli Regular"/>
                  <a:hlinkClick r:id="rId14" action="ppaction://hlinksldjump"/>
                </a:rPr>
                <a:t>và</a:t>
              </a:r>
              <a:r>
                <a:rPr lang="en-US" sz="2500" u="sng" dirty="0">
                  <a:solidFill>
                    <a:srgbClr val="1B1B19"/>
                  </a:solidFill>
                  <a:latin typeface="Muli Regular"/>
                  <a:hlinkClick r:id="rId14" action="ppaction://hlinksldjump"/>
                </a:rPr>
                <a:t> </a:t>
              </a:r>
              <a:r>
                <a:rPr lang="en-US" sz="2500" u="sng" dirty="0" err="1">
                  <a:solidFill>
                    <a:srgbClr val="1B1B19"/>
                  </a:solidFill>
                  <a:latin typeface="Muli Regular"/>
                  <a:hlinkClick r:id="rId14" action="ppaction://hlinksldjump"/>
                </a:rPr>
                <a:t>Giới</a:t>
              </a:r>
              <a:r>
                <a:rPr lang="en-US" sz="2500" u="sng" dirty="0">
                  <a:solidFill>
                    <a:srgbClr val="1B1B19"/>
                  </a:solidFill>
                  <a:latin typeface="Muli Regular"/>
                  <a:hlinkClick r:id="rId14" action="ppaction://hlinksldjump"/>
                </a:rPr>
                <a:t> </a:t>
              </a:r>
              <a:r>
                <a:rPr lang="en-US" sz="2500" u="sng" dirty="0" err="1">
                  <a:solidFill>
                    <a:srgbClr val="1B1B19"/>
                  </a:solidFill>
                  <a:latin typeface="Muli Regular"/>
                  <a:hlinkClick r:id="rId14" action="ppaction://hlinksldjump"/>
                </a:rPr>
                <a:t>hạn</a:t>
              </a:r>
              <a:endParaRPr lang="en-US" sz="2500" u="sng" dirty="0">
                <a:solidFill>
                  <a:srgbClr val="1B1B19"/>
                </a:solidFill>
                <a:latin typeface="Muli Regular"/>
                <a:hlinkClick r:id="rId14" action="ppaction://hlinksldjump"/>
              </a:endParaRPr>
            </a:p>
          </p:txBody>
        </p:sp>
        <p:sp>
          <p:nvSpPr>
            <p:cNvPr id="23" name="TextBox 23"/>
            <p:cNvSpPr txBox="1"/>
            <p:nvPr/>
          </p:nvSpPr>
          <p:spPr>
            <a:xfrm>
              <a:off x="0" y="3705727"/>
              <a:ext cx="8516179" cy="547159"/>
            </a:xfrm>
            <a:prstGeom prst="rect">
              <a:avLst/>
            </a:prstGeom>
          </p:spPr>
          <p:txBody>
            <a:bodyPr lIns="0" tIns="0" rIns="0" bIns="0" rtlCol="0" anchor="t">
              <a:spAutoFit/>
            </a:bodyPr>
            <a:lstStyle/>
            <a:p>
              <a:pPr marL="539753" lvl="1" indent="-269876">
                <a:lnSpc>
                  <a:spcPts val="3500"/>
                </a:lnSpc>
                <a:buFont typeface="Arial"/>
                <a:buChar char="•"/>
              </a:pPr>
              <a:endParaRPr lang="en-US" sz="2500" u="sng" dirty="0">
                <a:solidFill>
                  <a:srgbClr val="1B1B19"/>
                </a:solidFill>
                <a:latin typeface="Muli Regular"/>
                <a:hlinkClick r:id="rId15" action="ppaction://hlinksldjum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087CF65-C293-4E60-E906-02610D715E59}"/>
              </a:ext>
            </a:extLst>
          </p:cNvPr>
          <p:cNvGrpSpPr/>
          <p:nvPr/>
        </p:nvGrpSpPr>
        <p:grpSpPr>
          <a:xfrm>
            <a:off x="1523999" y="1485899"/>
            <a:ext cx="10352831" cy="8153399"/>
            <a:chOff x="0" y="0"/>
            <a:chExt cx="3103973" cy="2383348"/>
          </a:xfrm>
        </p:grpSpPr>
        <p:sp>
          <p:nvSpPr>
            <p:cNvPr id="3" name="Freeform 3">
              <a:extLst>
                <a:ext uri="{FF2B5EF4-FFF2-40B4-BE49-F238E27FC236}">
                  <a16:creationId xmlns:a16="http://schemas.microsoft.com/office/drawing/2014/main" id="{17E5BCE4-23BA-1C41-5975-D0DA7256DB7B}"/>
                </a:ext>
              </a:extLst>
            </p:cNvPr>
            <p:cNvSpPr/>
            <p:nvPr/>
          </p:nvSpPr>
          <p:spPr>
            <a:xfrm>
              <a:off x="0" y="0"/>
              <a:ext cx="3103974" cy="2383348"/>
            </a:xfrm>
            <a:custGeom>
              <a:avLst/>
              <a:gdLst/>
              <a:ahLst/>
              <a:cxnLst/>
              <a:rect l="l" t="t" r="r" b="b"/>
              <a:pathLst>
                <a:path w="3103974" h="2383348">
                  <a:moveTo>
                    <a:pt x="2979513" y="2383348"/>
                  </a:moveTo>
                  <a:lnTo>
                    <a:pt x="124460" y="2383348"/>
                  </a:lnTo>
                  <a:cubicBezTo>
                    <a:pt x="55880" y="2383348"/>
                    <a:pt x="0" y="2327468"/>
                    <a:pt x="0" y="2258888"/>
                  </a:cubicBezTo>
                  <a:lnTo>
                    <a:pt x="0" y="124460"/>
                  </a:lnTo>
                  <a:cubicBezTo>
                    <a:pt x="0" y="55880"/>
                    <a:pt x="55880" y="0"/>
                    <a:pt x="124460" y="0"/>
                  </a:cubicBezTo>
                  <a:lnTo>
                    <a:pt x="2979513" y="0"/>
                  </a:lnTo>
                  <a:cubicBezTo>
                    <a:pt x="3048093" y="0"/>
                    <a:pt x="3103974" y="55880"/>
                    <a:pt x="3103974" y="124460"/>
                  </a:cubicBezTo>
                  <a:lnTo>
                    <a:pt x="3103974" y="2258888"/>
                  </a:lnTo>
                  <a:cubicBezTo>
                    <a:pt x="3103974" y="2327468"/>
                    <a:pt x="3048093" y="2383348"/>
                    <a:pt x="2979513" y="2383348"/>
                  </a:cubicBezTo>
                  <a:close/>
                </a:path>
              </a:pathLst>
            </a:custGeom>
            <a:solidFill>
              <a:srgbClr val="FFFFFF"/>
            </a:solidFill>
          </p:spPr>
          <p:txBody>
            <a:bodyPr/>
            <a:lstStyle/>
            <a:p>
              <a:endParaRPr lang="en-US"/>
            </a:p>
          </p:txBody>
        </p:sp>
      </p:grpSp>
      <p:sp>
        <p:nvSpPr>
          <p:cNvPr id="4" name="AutoShape 4">
            <a:extLst>
              <a:ext uri="{FF2B5EF4-FFF2-40B4-BE49-F238E27FC236}">
                <a16:creationId xmlns:a16="http://schemas.microsoft.com/office/drawing/2014/main" id="{2F0F6D18-707C-7922-8248-EB3E92E66319}"/>
              </a:ext>
            </a:extLst>
          </p:cNvPr>
          <p:cNvSpPr/>
          <p:nvPr/>
        </p:nvSpPr>
        <p:spPr>
          <a:xfrm>
            <a:off x="1290191" y="2570485"/>
            <a:ext cx="9175980"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5" name="Group 5">
            <a:extLst>
              <a:ext uri="{FF2B5EF4-FFF2-40B4-BE49-F238E27FC236}">
                <a16:creationId xmlns:a16="http://schemas.microsoft.com/office/drawing/2014/main" id="{63BC67E8-7ABE-5626-4708-B1B4F8013F16}"/>
              </a:ext>
            </a:extLst>
          </p:cNvPr>
          <p:cNvGrpSpPr/>
          <p:nvPr/>
        </p:nvGrpSpPr>
        <p:grpSpPr>
          <a:xfrm rot="-10800000">
            <a:off x="2330277" y="1997618"/>
            <a:ext cx="217278" cy="217278"/>
            <a:chOff x="0" y="0"/>
            <a:chExt cx="6350000" cy="6350000"/>
          </a:xfrm>
        </p:grpSpPr>
        <p:sp>
          <p:nvSpPr>
            <p:cNvPr id="6" name="Freeform 6">
              <a:extLst>
                <a:ext uri="{FF2B5EF4-FFF2-40B4-BE49-F238E27FC236}">
                  <a16:creationId xmlns:a16="http://schemas.microsoft.com/office/drawing/2014/main" id="{75C2B0CA-468C-17B9-C202-F050B50F00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txBody>
            <a:bodyPr/>
            <a:lstStyle/>
            <a:p>
              <a:endParaRPr lang="en-US"/>
            </a:p>
          </p:txBody>
        </p:sp>
      </p:grpSp>
      <p:grpSp>
        <p:nvGrpSpPr>
          <p:cNvPr id="7" name="Group 7">
            <a:extLst>
              <a:ext uri="{FF2B5EF4-FFF2-40B4-BE49-F238E27FC236}">
                <a16:creationId xmlns:a16="http://schemas.microsoft.com/office/drawing/2014/main" id="{E1715905-F193-2118-55A0-59B1AC5F49AB}"/>
              </a:ext>
            </a:extLst>
          </p:cNvPr>
          <p:cNvGrpSpPr/>
          <p:nvPr/>
        </p:nvGrpSpPr>
        <p:grpSpPr>
          <a:xfrm rot="-10800000">
            <a:off x="2070146" y="1997618"/>
            <a:ext cx="217278" cy="217278"/>
            <a:chOff x="0" y="0"/>
            <a:chExt cx="6350000" cy="6350000"/>
          </a:xfrm>
        </p:grpSpPr>
        <p:sp>
          <p:nvSpPr>
            <p:cNvPr id="8" name="Freeform 8">
              <a:extLst>
                <a:ext uri="{FF2B5EF4-FFF2-40B4-BE49-F238E27FC236}">
                  <a16:creationId xmlns:a16="http://schemas.microsoft.com/office/drawing/2014/main" id="{9E3B9839-B811-3598-D8F3-CFFF23E9B55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txBody>
            <a:bodyPr/>
            <a:lstStyle/>
            <a:p>
              <a:endParaRPr lang="en-US"/>
            </a:p>
          </p:txBody>
        </p:sp>
      </p:grpSp>
      <p:grpSp>
        <p:nvGrpSpPr>
          <p:cNvPr id="9" name="Group 9">
            <a:extLst>
              <a:ext uri="{FF2B5EF4-FFF2-40B4-BE49-F238E27FC236}">
                <a16:creationId xmlns:a16="http://schemas.microsoft.com/office/drawing/2014/main" id="{BC059063-903F-BAFE-E4DB-6688AE3005A4}"/>
              </a:ext>
            </a:extLst>
          </p:cNvPr>
          <p:cNvGrpSpPr/>
          <p:nvPr/>
        </p:nvGrpSpPr>
        <p:grpSpPr>
          <a:xfrm rot="-10800000">
            <a:off x="1810016" y="1997618"/>
            <a:ext cx="217278" cy="217278"/>
            <a:chOff x="0" y="0"/>
            <a:chExt cx="6350000" cy="6350000"/>
          </a:xfrm>
        </p:grpSpPr>
        <p:sp>
          <p:nvSpPr>
            <p:cNvPr id="10" name="Freeform 10">
              <a:extLst>
                <a:ext uri="{FF2B5EF4-FFF2-40B4-BE49-F238E27FC236}">
                  <a16:creationId xmlns:a16="http://schemas.microsoft.com/office/drawing/2014/main" id="{60F12BEE-115D-3E81-D250-45104051403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txBody>
            <a:bodyPr/>
            <a:lstStyle/>
            <a:p>
              <a:endParaRPr lang="en-US"/>
            </a:p>
          </p:txBody>
        </p:sp>
      </p:grpSp>
      <p:sp>
        <p:nvSpPr>
          <p:cNvPr id="11" name="Freeform 11">
            <a:extLst>
              <a:ext uri="{FF2B5EF4-FFF2-40B4-BE49-F238E27FC236}">
                <a16:creationId xmlns:a16="http://schemas.microsoft.com/office/drawing/2014/main" id="{C9EDADA8-F3EC-1FC2-E1C1-6679A32AAD8F}"/>
              </a:ext>
            </a:extLst>
          </p:cNvPr>
          <p:cNvSpPr/>
          <p:nvPr/>
        </p:nvSpPr>
        <p:spPr>
          <a:xfrm flipH="1">
            <a:off x="11876831" y="1028700"/>
            <a:ext cx="5764320" cy="13905158"/>
          </a:xfrm>
          <a:custGeom>
            <a:avLst/>
            <a:gdLst/>
            <a:ahLst/>
            <a:cxnLst/>
            <a:rect l="l" t="t" r="r" b="b"/>
            <a:pathLst>
              <a:path w="5764320" h="13905158">
                <a:moveTo>
                  <a:pt x="5764320" y="0"/>
                </a:moveTo>
                <a:lnTo>
                  <a:pt x="0" y="0"/>
                </a:lnTo>
                <a:lnTo>
                  <a:pt x="0" y="13905158"/>
                </a:lnTo>
                <a:lnTo>
                  <a:pt x="5764320" y="13905158"/>
                </a:lnTo>
                <a:lnTo>
                  <a:pt x="57643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65079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087CF65-C293-4E60-E906-02610D715E59}"/>
              </a:ext>
            </a:extLst>
          </p:cNvPr>
          <p:cNvGrpSpPr/>
          <p:nvPr/>
        </p:nvGrpSpPr>
        <p:grpSpPr>
          <a:xfrm>
            <a:off x="1523999" y="1485899"/>
            <a:ext cx="10352831" cy="8381999"/>
            <a:chOff x="0" y="0"/>
            <a:chExt cx="3103973" cy="2383348"/>
          </a:xfrm>
        </p:grpSpPr>
        <p:sp>
          <p:nvSpPr>
            <p:cNvPr id="3" name="Freeform 3">
              <a:extLst>
                <a:ext uri="{FF2B5EF4-FFF2-40B4-BE49-F238E27FC236}">
                  <a16:creationId xmlns:a16="http://schemas.microsoft.com/office/drawing/2014/main" id="{17E5BCE4-23BA-1C41-5975-D0DA7256DB7B}"/>
                </a:ext>
              </a:extLst>
            </p:cNvPr>
            <p:cNvSpPr/>
            <p:nvPr/>
          </p:nvSpPr>
          <p:spPr>
            <a:xfrm>
              <a:off x="0" y="0"/>
              <a:ext cx="3103974" cy="2383348"/>
            </a:xfrm>
            <a:custGeom>
              <a:avLst/>
              <a:gdLst/>
              <a:ahLst/>
              <a:cxnLst/>
              <a:rect l="l" t="t" r="r" b="b"/>
              <a:pathLst>
                <a:path w="3103974" h="2383348">
                  <a:moveTo>
                    <a:pt x="2979513" y="2383348"/>
                  </a:moveTo>
                  <a:lnTo>
                    <a:pt x="124460" y="2383348"/>
                  </a:lnTo>
                  <a:cubicBezTo>
                    <a:pt x="55880" y="2383348"/>
                    <a:pt x="0" y="2327468"/>
                    <a:pt x="0" y="2258888"/>
                  </a:cubicBezTo>
                  <a:lnTo>
                    <a:pt x="0" y="124460"/>
                  </a:lnTo>
                  <a:cubicBezTo>
                    <a:pt x="0" y="55880"/>
                    <a:pt x="55880" y="0"/>
                    <a:pt x="124460" y="0"/>
                  </a:cubicBezTo>
                  <a:lnTo>
                    <a:pt x="2979513" y="0"/>
                  </a:lnTo>
                  <a:cubicBezTo>
                    <a:pt x="3048093" y="0"/>
                    <a:pt x="3103974" y="55880"/>
                    <a:pt x="3103974" y="124460"/>
                  </a:cubicBezTo>
                  <a:lnTo>
                    <a:pt x="3103974" y="2258888"/>
                  </a:lnTo>
                  <a:cubicBezTo>
                    <a:pt x="3103974" y="2327468"/>
                    <a:pt x="3048093" y="2383348"/>
                    <a:pt x="2979513" y="2383348"/>
                  </a:cubicBezTo>
                  <a:close/>
                </a:path>
              </a:pathLst>
            </a:custGeom>
            <a:solidFill>
              <a:srgbClr val="FFFFFF"/>
            </a:solidFill>
          </p:spPr>
          <p:txBody>
            <a:bodyPr/>
            <a:lstStyle/>
            <a:p>
              <a:endParaRPr lang="en-US"/>
            </a:p>
          </p:txBody>
        </p:sp>
      </p:grpSp>
      <p:sp>
        <p:nvSpPr>
          <p:cNvPr id="4" name="AutoShape 4">
            <a:extLst>
              <a:ext uri="{FF2B5EF4-FFF2-40B4-BE49-F238E27FC236}">
                <a16:creationId xmlns:a16="http://schemas.microsoft.com/office/drawing/2014/main" id="{2F0F6D18-707C-7922-8248-EB3E92E66319}"/>
              </a:ext>
            </a:extLst>
          </p:cNvPr>
          <p:cNvSpPr/>
          <p:nvPr/>
        </p:nvSpPr>
        <p:spPr>
          <a:xfrm>
            <a:off x="1290191" y="2570485"/>
            <a:ext cx="9175980"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5" name="Group 5">
            <a:extLst>
              <a:ext uri="{FF2B5EF4-FFF2-40B4-BE49-F238E27FC236}">
                <a16:creationId xmlns:a16="http://schemas.microsoft.com/office/drawing/2014/main" id="{63BC67E8-7ABE-5626-4708-B1B4F8013F16}"/>
              </a:ext>
            </a:extLst>
          </p:cNvPr>
          <p:cNvGrpSpPr/>
          <p:nvPr/>
        </p:nvGrpSpPr>
        <p:grpSpPr>
          <a:xfrm rot="-10800000">
            <a:off x="2330277" y="1997618"/>
            <a:ext cx="217278" cy="217278"/>
            <a:chOff x="0" y="0"/>
            <a:chExt cx="6350000" cy="6350000"/>
          </a:xfrm>
        </p:grpSpPr>
        <p:sp>
          <p:nvSpPr>
            <p:cNvPr id="6" name="Freeform 6">
              <a:extLst>
                <a:ext uri="{FF2B5EF4-FFF2-40B4-BE49-F238E27FC236}">
                  <a16:creationId xmlns:a16="http://schemas.microsoft.com/office/drawing/2014/main" id="{75C2B0CA-468C-17B9-C202-F050B50F00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txBody>
            <a:bodyPr/>
            <a:lstStyle/>
            <a:p>
              <a:endParaRPr lang="en-US"/>
            </a:p>
          </p:txBody>
        </p:sp>
      </p:grpSp>
      <p:grpSp>
        <p:nvGrpSpPr>
          <p:cNvPr id="7" name="Group 7">
            <a:extLst>
              <a:ext uri="{FF2B5EF4-FFF2-40B4-BE49-F238E27FC236}">
                <a16:creationId xmlns:a16="http://schemas.microsoft.com/office/drawing/2014/main" id="{E1715905-F193-2118-55A0-59B1AC5F49AB}"/>
              </a:ext>
            </a:extLst>
          </p:cNvPr>
          <p:cNvGrpSpPr/>
          <p:nvPr/>
        </p:nvGrpSpPr>
        <p:grpSpPr>
          <a:xfrm rot="-10800000">
            <a:off x="2070146" y="1997618"/>
            <a:ext cx="217278" cy="217278"/>
            <a:chOff x="0" y="0"/>
            <a:chExt cx="6350000" cy="6350000"/>
          </a:xfrm>
        </p:grpSpPr>
        <p:sp>
          <p:nvSpPr>
            <p:cNvPr id="8" name="Freeform 8">
              <a:extLst>
                <a:ext uri="{FF2B5EF4-FFF2-40B4-BE49-F238E27FC236}">
                  <a16:creationId xmlns:a16="http://schemas.microsoft.com/office/drawing/2014/main" id="{9E3B9839-B811-3598-D8F3-CFFF23E9B55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txBody>
            <a:bodyPr/>
            <a:lstStyle/>
            <a:p>
              <a:endParaRPr lang="en-US"/>
            </a:p>
          </p:txBody>
        </p:sp>
      </p:grpSp>
      <p:grpSp>
        <p:nvGrpSpPr>
          <p:cNvPr id="9" name="Group 9">
            <a:extLst>
              <a:ext uri="{FF2B5EF4-FFF2-40B4-BE49-F238E27FC236}">
                <a16:creationId xmlns:a16="http://schemas.microsoft.com/office/drawing/2014/main" id="{BC059063-903F-BAFE-E4DB-6688AE3005A4}"/>
              </a:ext>
            </a:extLst>
          </p:cNvPr>
          <p:cNvGrpSpPr/>
          <p:nvPr/>
        </p:nvGrpSpPr>
        <p:grpSpPr>
          <a:xfrm rot="-10800000">
            <a:off x="1810016" y="1997618"/>
            <a:ext cx="217278" cy="217278"/>
            <a:chOff x="0" y="0"/>
            <a:chExt cx="6350000" cy="6350000"/>
          </a:xfrm>
        </p:grpSpPr>
        <p:sp>
          <p:nvSpPr>
            <p:cNvPr id="10" name="Freeform 10">
              <a:extLst>
                <a:ext uri="{FF2B5EF4-FFF2-40B4-BE49-F238E27FC236}">
                  <a16:creationId xmlns:a16="http://schemas.microsoft.com/office/drawing/2014/main" id="{60F12BEE-115D-3E81-D250-45104051403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txBody>
            <a:bodyPr/>
            <a:lstStyle/>
            <a:p>
              <a:endParaRPr lang="en-US"/>
            </a:p>
          </p:txBody>
        </p:sp>
      </p:grpSp>
      <p:sp>
        <p:nvSpPr>
          <p:cNvPr id="11" name="Freeform 11">
            <a:extLst>
              <a:ext uri="{FF2B5EF4-FFF2-40B4-BE49-F238E27FC236}">
                <a16:creationId xmlns:a16="http://schemas.microsoft.com/office/drawing/2014/main" id="{C9EDADA8-F3EC-1FC2-E1C1-6679A32AAD8F}"/>
              </a:ext>
            </a:extLst>
          </p:cNvPr>
          <p:cNvSpPr/>
          <p:nvPr/>
        </p:nvSpPr>
        <p:spPr>
          <a:xfrm flipH="1">
            <a:off x="11876831" y="1028700"/>
            <a:ext cx="5764320" cy="13905158"/>
          </a:xfrm>
          <a:custGeom>
            <a:avLst/>
            <a:gdLst/>
            <a:ahLst/>
            <a:cxnLst/>
            <a:rect l="l" t="t" r="r" b="b"/>
            <a:pathLst>
              <a:path w="5764320" h="13905158">
                <a:moveTo>
                  <a:pt x="5764320" y="0"/>
                </a:moveTo>
                <a:lnTo>
                  <a:pt x="0" y="0"/>
                </a:lnTo>
                <a:lnTo>
                  <a:pt x="0" y="13905158"/>
                </a:lnTo>
                <a:lnTo>
                  <a:pt x="5764320" y="13905158"/>
                </a:lnTo>
                <a:lnTo>
                  <a:pt x="57643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454135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087CF65-C293-4E60-E906-02610D715E59}"/>
              </a:ext>
            </a:extLst>
          </p:cNvPr>
          <p:cNvGrpSpPr/>
          <p:nvPr/>
        </p:nvGrpSpPr>
        <p:grpSpPr>
          <a:xfrm>
            <a:off x="1523999" y="1485900"/>
            <a:ext cx="10352831" cy="8534400"/>
            <a:chOff x="0" y="0"/>
            <a:chExt cx="3103973" cy="2383348"/>
          </a:xfrm>
        </p:grpSpPr>
        <p:sp>
          <p:nvSpPr>
            <p:cNvPr id="3" name="Freeform 3">
              <a:extLst>
                <a:ext uri="{FF2B5EF4-FFF2-40B4-BE49-F238E27FC236}">
                  <a16:creationId xmlns:a16="http://schemas.microsoft.com/office/drawing/2014/main" id="{17E5BCE4-23BA-1C41-5975-D0DA7256DB7B}"/>
                </a:ext>
              </a:extLst>
            </p:cNvPr>
            <p:cNvSpPr/>
            <p:nvPr/>
          </p:nvSpPr>
          <p:spPr>
            <a:xfrm>
              <a:off x="0" y="0"/>
              <a:ext cx="3103974" cy="2383348"/>
            </a:xfrm>
            <a:custGeom>
              <a:avLst/>
              <a:gdLst/>
              <a:ahLst/>
              <a:cxnLst/>
              <a:rect l="l" t="t" r="r" b="b"/>
              <a:pathLst>
                <a:path w="3103974" h="2383348">
                  <a:moveTo>
                    <a:pt x="2979513" y="2383348"/>
                  </a:moveTo>
                  <a:lnTo>
                    <a:pt x="124460" y="2383348"/>
                  </a:lnTo>
                  <a:cubicBezTo>
                    <a:pt x="55880" y="2383348"/>
                    <a:pt x="0" y="2327468"/>
                    <a:pt x="0" y="2258888"/>
                  </a:cubicBezTo>
                  <a:lnTo>
                    <a:pt x="0" y="124460"/>
                  </a:lnTo>
                  <a:cubicBezTo>
                    <a:pt x="0" y="55880"/>
                    <a:pt x="55880" y="0"/>
                    <a:pt x="124460" y="0"/>
                  </a:cubicBezTo>
                  <a:lnTo>
                    <a:pt x="2979513" y="0"/>
                  </a:lnTo>
                  <a:cubicBezTo>
                    <a:pt x="3048093" y="0"/>
                    <a:pt x="3103974" y="55880"/>
                    <a:pt x="3103974" y="124460"/>
                  </a:cubicBezTo>
                  <a:lnTo>
                    <a:pt x="3103974" y="2258888"/>
                  </a:lnTo>
                  <a:cubicBezTo>
                    <a:pt x="3103974" y="2327468"/>
                    <a:pt x="3048093" y="2383348"/>
                    <a:pt x="2979513" y="2383348"/>
                  </a:cubicBezTo>
                  <a:close/>
                </a:path>
              </a:pathLst>
            </a:custGeom>
            <a:solidFill>
              <a:srgbClr val="FFFFFF"/>
            </a:solidFill>
          </p:spPr>
          <p:txBody>
            <a:bodyPr/>
            <a:lstStyle/>
            <a:p>
              <a:endParaRPr lang="en-US"/>
            </a:p>
          </p:txBody>
        </p:sp>
      </p:grpSp>
      <p:sp>
        <p:nvSpPr>
          <p:cNvPr id="4" name="AutoShape 4">
            <a:extLst>
              <a:ext uri="{FF2B5EF4-FFF2-40B4-BE49-F238E27FC236}">
                <a16:creationId xmlns:a16="http://schemas.microsoft.com/office/drawing/2014/main" id="{2F0F6D18-707C-7922-8248-EB3E92E66319}"/>
              </a:ext>
            </a:extLst>
          </p:cNvPr>
          <p:cNvSpPr/>
          <p:nvPr/>
        </p:nvSpPr>
        <p:spPr>
          <a:xfrm>
            <a:off x="1290191" y="2570485"/>
            <a:ext cx="9175980"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5" name="Group 5">
            <a:extLst>
              <a:ext uri="{FF2B5EF4-FFF2-40B4-BE49-F238E27FC236}">
                <a16:creationId xmlns:a16="http://schemas.microsoft.com/office/drawing/2014/main" id="{63BC67E8-7ABE-5626-4708-B1B4F8013F16}"/>
              </a:ext>
            </a:extLst>
          </p:cNvPr>
          <p:cNvGrpSpPr/>
          <p:nvPr/>
        </p:nvGrpSpPr>
        <p:grpSpPr>
          <a:xfrm rot="-10800000">
            <a:off x="2330277" y="1997618"/>
            <a:ext cx="217278" cy="217278"/>
            <a:chOff x="0" y="0"/>
            <a:chExt cx="6350000" cy="6350000"/>
          </a:xfrm>
        </p:grpSpPr>
        <p:sp>
          <p:nvSpPr>
            <p:cNvPr id="6" name="Freeform 6">
              <a:extLst>
                <a:ext uri="{FF2B5EF4-FFF2-40B4-BE49-F238E27FC236}">
                  <a16:creationId xmlns:a16="http://schemas.microsoft.com/office/drawing/2014/main" id="{75C2B0CA-468C-17B9-C202-F050B50F00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txBody>
            <a:bodyPr/>
            <a:lstStyle/>
            <a:p>
              <a:endParaRPr lang="en-US"/>
            </a:p>
          </p:txBody>
        </p:sp>
      </p:grpSp>
      <p:grpSp>
        <p:nvGrpSpPr>
          <p:cNvPr id="7" name="Group 7">
            <a:extLst>
              <a:ext uri="{FF2B5EF4-FFF2-40B4-BE49-F238E27FC236}">
                <a16:creationId xmlns:a16="http://schemas.microsoft.com/office/drawing/2014/main" id="{E1715905-F193-2118-55A0-59B1AC5F49AB}"/>
              </a:ext>
            </a:extLst>
          </p:cNvPr>
          <p:cNvGrpSpPr/>
          <p:nvPr/>
        </p:nvGrpSpPr>
        <p:grpSpPr>
          <a:xfrm rot="-10800000">
            <a:off x="2070146" y="1997618"/>
            <a:ext cx="217278" cy="217278"/>
            <a:chOff x="0" y="0"/>
            <a:chExt cx="6350000" cy="6350000"/>
          </a:xfrm>
        </p:grpSpPr>
        <p:sp>
          <p:nvSpPr>
            <p:cNvPr id="8" name="Freeform 8">
              <a:extLst>
                <a:ext uri="{FF2B5EF4-FFF2-40B4-BE49-F238E27FC236}">
                  <a16:creationId xmlns:a16="http://schemas.microsoft.com/office/drawing/2014/main" id="{9E3B9839-B811-3598-D8F3-CFFF23E9B55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txBody>
            <a:bodyPr/>
            <a:lstStyle/>
            <a:p>
              <a:endParaRPr lang="en-US"/>
            </a:p>
          </p:txBody>
        </p:sp>
      </p:grpSp>
      <p:grpSp>
        <p:nvGrpSpPr>
          <p:cNvPr id="9" name="Group 9">
            <a:extLst>
              <a:ext uri="{FF2B5EF4-FFF2-40B4-BE49-F238E27FC236}">
                <a16:creationId xmlns:a16="http://schemas.microsoft.com/office/drawing/2014/main" id="{BC059063-903F-BAFE-E4DB-6688AE3005A4}"/>
              </a:ext>
            </a:extLst>
          </p:cNvPr>
          <p:cNvGrpSpPr/>
          <p:nvPr/>
        </p:nvGrpSpPr>
        <p:grpSpPr>
          <a:xfrm rot="-10800000">
            <a:off x="1810016" y="1997618"/>
            <a:ext cx="217278" cy="217278"/>
            <a:chOff x="0" y="0"/>
            <a:chExt cx="6350000" cy="6350000"/>
          </a:xfrm>
        </p:grpSpPr>
        <p:sp>
          <p:nvSpPr>
            <p:cNvPr id="10" name="Freeform 10">
              <a:extLst>
                <a:ext uri="{FF2B5EF4-FFF2-40B4-BE49-F238E27FC236}">
                  <a16:creationId xmlns:a16="http://schemas.microsoft.com/office/drawing/2014/main" id="{60F12BEE-115D-3E81-D250-45104051403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txBody>
            <a:bodyPr/>
            <a:lstStyle/>
            <a:p>
              <a:endParaRPr lang="en-US"/>
            </a:p>
          </p:txBody>
        </p:sp>
      </p:grpSp>
      <p:sp>
        <p:nvSpPr>
          <p:cNvPr id="11" name="Freeform 11">
            <a:extLst>
              <a:ext uri="{FF2B5EF4-FFF2-40B4-BE49-F238E27FC236}">
                <a16:creationId xmlns:a16="http://schemas.microsoft.com/office/drawing/2014/main" id="{C9EDADA8-F3EC-1FC2-E1C1-6679A32AAD8F}"/>
              </a:ext>
            </a:extLst>
          </p:cNvPr>
          <p:cNvSpPr/>
          <p:nvPr/>
        </p:nvSpPr>
        <p:spPr>
          <a:xfrm flipH="1">
            <a:off x="11876831" y="1028700"/>
            <a:ext cx="5764320" cy="13905158"/>
          </a:xfrm>
          <a:custGeom>
            <a:avLst/>
            <a:gdLst/>
            <a:ahLst/>
            <a:cxnLst/>
            <a:rect l="l" t="t" r="r" b="b"/>
            <a:pathLst>
              <a:path w="5764320" h="13905158">
                <a:moveTo>
                  <a:pt x="5764320" y="0"/>
                </a:moveTo>
                <a:lnTo>
                  <a:pt x="0" y="0"/>
                </a:lnTo>
                <a:lnTo>
                  <a:pt x="0" y="13905158"/>
                </a:lnTo>
                <a:lnTo>
                  <a:pt x="5764320" y="13905158"/>
                </a:lnTo>
                <a:lnTo>
                  <a:pt x="57643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11981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7086600" y="1544671"/>
            <a:ext cx="9483889" cy="7197655"/>
            <a:chOff x="0" y="171450"/>
            <a:chExt cx="12645186" cy="9596873"/>
          </a:xfrm>
        </p:grpSpPr>
        <p:sp>
          <p:nvSpPr>
            <p:cNvPr id="3" name="TextBox 3"/>
            <p:cNvSpPr txBox="1"/>
            <p:nvPr/>
          </p:nvSpPr>
          <p:spPr>
            <a:xfrm>
              <a:off x="3" y="171450"/>
              <a:ext cx="12645183" cy="1657350"/>
            </a:xfrm>
            <a:prstGeom prst="rect">
              <a:avLst/>
            </a:prstGeom>
          </p:spPr>
          <p:txBody>
            <a:bodyPr lIns="0" tIns="0" rIns="0" bIns="0" rtlCol="0" anchor="t">
              <a:spAutoFit/>
            </a:bodyPr>
            <a:lstStyle/>
            <a:p>
              <a:pPr>
                <a:lnSpc>
                  <a:spcPts val="9000"/>
                </a:lnSpc>
              </a:pPr>
              <a:r>
                <a:rPr lang="en-US" sz="9000" dirty="0" err="1">
                  <a:solidFill>
                    <a:srgbClr val="F4F4F4"/>
                  </a:solidFill>
                  <a:latin typeface="Muli Regular"/>
                </a:rPr>
                <a:t>Giới</a:t>
              </a:r>
              <a:r>
                <a:rPr lang="en-US" sz="9000" dirty="0">
                  <a:solidFill>
                    <a:srgbClr val="F4F4F4"/>
                  </a:solidFill>
                  <a:latin typeface="Muli Regular"/>
                </a:rPr>
                <a:t> </a:t>
              </a:r>
              <a:r>
                <a:rPr lang="en-US" sz="9000" dirty="0" err="1">
                  <a:solidFill>
                    <a:srgbClr val="F4F4F4"/>
                  </a:solidFill>
                  <a:latin typeface="Muli Regular"/>
                </a:rPr>
                <a:t>thiệu</a:t>
              </a:r>
              <a:endParaRPr lang="en-US" sz="9000" dirty="0">
                <a:solidFill>
                  <a:srgbClr val="F4F4F4"/>
                </a:solidFill>
                <a:latin typeface="Muli Regular"/>
              </a:endParaRPr>
            </a:p>
          </p:txBody>
        </p:sp>
        <p:sp>
          <p:nvSpPr>
            <p:cNvPr id="4" name="TextBox 4"/>
            <p:cNvSpPr txBox="1"/>
            <p:nvPr/>
          </p:nvSpPr>
          <p:spPr>
            <a:xfrm>
              <a:off x="3" y="3202423"/>
              <a:ext cx="12645183" cy="6565900"/>
            </a:xfrm>
            <a:prstGeom prst="rect">
              <a:avLst/>
            </a:prstGeom>
          </p:spPr>
          <p:txBody>
            <a:bodyPr lIns="0" tIns="0" rIns="0" bIns="0" rtlCol="0" anchor="t">
              <a:spAutoFit/>
            </a:bodyPr>
            <a:lstStyle/>
            <a:p>
              <a:pPr algn="just">
                <a:buFont typeface="Arial" panose="020B0604020202020204" pitchFamily="34" charset="0"/>
                <a:buChar char="•"/>
              </a:pPr>
              <a:r>
                <a:rPr lang="vi-VN" sz="3200" b="0" i="0" dirty="0">
                  <a:solidFill>
                    <a:schemeClr val="bg1"/>
                  </a:solidFill>
                  <a:effectLst/>
                  <a:latin typeface="Söhne"/>
                </a:rPr>
                <a:t>Đề tài nghiên cứu của chúng tôi tập trung vào việc áp dụng công nghệ để tách nội dung từ PowerPoint và chuyển đổi nó sang định dạng H5P.</a:t>
              </a:r>
            </a:p>
            <a:p>
              <a:pPr algn="just">
                <a:buFont typeface="Arial" panose="020B0604020202020204" pitchFamily="34" charset="0"/>
                <a:buChar char="•"/>
              </a:pPr>
              <a:r>
                <a:rPr lang="vi-VN" sz="3200" b="0" i="0" dirty="0">
                  <a:solidFill>
                    <a:schemeClr val="bg1"/>
                  </a:solidFill>
                  <a:effectLst/>
                  <a:latin typeface="Söhne"/>
                </a:rPr>
                <a:t>Mục tiêu của </a:t>
              </a:r>
              <a:r>
                <a:rPr lang="en-US" sz="3200" dirty="0" err="1">
                  <a:solidFill>
                    <a:schemeClr val="bg1"/>
                  </a:solidFill>
                  <a:latin typeface="Söhne"/>
                </a:rPr>
                <a:t>đề</a:t>
              </a:r>
              <a:r>
                <a:rPr lang="en-US" sz="3200" dirty="0">
                  <a:solidFill>
                    <a:schemeClr val="bg1"/>
                  </a:solidFill>
                  <a:latin typeface="Söhne"/>
                </a:rPr>
                <a:t> </a:t>
              </a:r>
              <a:r>
                <a:rPr lang="en-US" sz="3200" dirty="0" err="1">
                  <a:solidFill>
                    <a:schemeClr val="bg1"/>
                  </a:solidFill>
                  <a:latin typeface="Söhne"/>
                </a:rPr>
                <a:t>tài</a:t>
              </a:r>
              <a:r>
                <a:rPr lang="en-US" sz="3200" dirty="0">
                  <a:solidFill>
                    <a:schemeClr val="bg1"/>
                  </a:solidFill>
                  <a:latin typeface="Söhne"/>
                </a:rPr>
                <a:t> </a:t>
              </a:r>
              <a:r>
                <a:rPr lang="vi-VN" sz="3200" b="0" i="0" dirty="0">
                  <a:solidFill>
                    <a:schemeClr val="bg1"/>
                  </a:solidFill>
                  <a:effectLst/>
                  <a:latin typeface="Söhne"/>
                </a:rPr>
                <a:t>là nâng cao chất lượng dạy và học bằng cách tạo ra các tài liệu tương tác và hấp dẫn hơn cho người học.</a:t>
              </a:r>
            </a:p>
            <a:p>
              <a:pPr algn="just">
                <a:buFont typeface="Arial" panose="020B0604020202020204" pitchFamily="34" charset="0"/>
                <a:buChar char="•"/>
              </a:pPr>
              <a:r>
                <a:rPr lang="vi-VN" sz="3200" b="0" i="0" dirty="0">
                  <a:solidFill>
                    <a:schemeClr val="bg1"/>
                  </a:solidFill>
                  <a:effectLst/>
                  <a:latin typeface="Söhne"/>
                </a:rPr>
                <a:t>Đồng thời, cũng muốn tăng tính tương tác giữa người học và giáo viên thông qua việc sử dụng công nghệ H5P để tạo ra các hoạt động thảo luận, bài tập, và kiểm tra trực tuyến.</a:t>
              </a:r>
            </a:p>
          </p:txBody>
        </p:sp>
        <p:sp>
          <p:nvSpPr>
            <p:cNvPr id="5" name="AutoShape 5"/>
            <p:cNvSpPr/>
            <p:nvPr/>
          </p:nvSpPr>
          <p:spPr>
            <a:xfrm>
              <a:off x="0" y="2114550"/>
              <a:ext cx="12645186" cy="0"/>
            </a:xfrm>
            <a:prstGeom prst="line">
              <a:avLst/>
            </a:prstGeom>
            <a:ln w="12700" cap="flat">
              <a:solidFill>
                <a:srgbClr val="E15269"/>
              </a:solidFill>
              <a:prstDash val="solid"/>
              <a:headEnd type="none" w="sm" len="sm"/>
              <a:tailEnd type="none" w="sm" len="sm"/>
            </a:ln>
          </p:spPr>
          <p:txBody>
            <a:bodyPr/>
            <a:lstStyle/>
            <a:p>
              <a:endParaRPr lang="en-US"/>
            </a:p>
          </p:txBody>
        </p:sp>
      </p:grpSp>
      <p:sp>
        <p:nvSpPr>
          <p:cNvPr id="6" name="Freeform 6"/>
          <p:cNvSpPr/>
          <p:nvPr/>
        </p:nvSpPr>
        <p:spPr>
          <a:xfrm rot="5400000">
            <a:off x="183501" y="2989748"/>
            <a:ext cx="6710244" cy="4307504"/>
          </a:xfrm>
          <a:custGeom>
            <a:avLst/>
            <a:gdLst/>
            <a:ahLst/>
            <a:cxnLst/>
            <a:rect l="l" t="t" r="r" b="b"/>
            <a:pathLst>
              <a:path w="6710244" h="4307504">
                <a:moveTo>
                  <a:pt x="0" y="0"/>
                </a:moveTo>
                <a:lnTo>
                  <a:pt x="6710245" y="0"/>
                </a:lnTo>
                <a:lnTo>
                  <a:pt x="6710245" y="4307504"/>
                </a:lnTo>
                <a:lnTo>
                  <a:pt x="0" y="4307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6586269" y="5138738"/>
            <a:ext cx="8229600" cy="0"/>
          </a:xfrm>
          <a:prstGeom prst="line">
            <a:avLst/>
          </a:prstGeom>
          <a:ln w="9525" cap="flat">
            <a:solidFill>
              <a:srgbClr val="1B1B19"/>
            </a:solidFill>
            <a:prstDash val="solid"/>
            <a:headEnd type="none" w="sm" len="sm"/>
            <a:tailEnd type="none" w="sm" len="sm"/>
          </a:ln>
        </p:spPr>
        <p:txBody>
          <a:bodyPr/>
          <a:lstStyle/>
          <a:p>
            <a:endParaRPr lang="en-US"/>
          </a:p>
        </p:txBody>
      </p:sp>
      <p:grpSp>
        <p:nvGrpSpPr>
          <p:cNvPr id="3" name="Group 3"/>
          <p:cNvGrpSpPr>
            <a:grpSpLocks noChangeAspect="1"/>
          </p:cNvGrpSpPr>
          <p:nvPr/>
        </p:nvGrpSpPr>
        <p:grpSpPr>
          <a:xfrm>
            <a:off x="1028700" y="5836027"/>
            <a:ext cx="8753206" cy="3501282"/>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60617" b="-47507"/>
              </a:stretch>
            </a:blipFill>
          </p:spPr>
          <p:txBody>
            <a:bodyPr/>
            <a:lstStyle/>
            <a:p>
              <a:endParaRPr lang="en-US"/>
            </a:p>
          </p:txBody>
        </p:sp>
      </p:grpSp>
      <p:sp>
        <p:nvSpPr>
          <p:cNvPr id="7" name="TextBox 7"/>
          <p:cNvSpPr txBox="1"/>
          <p:nvPr/>
        </p:nvSpPr>
        <p:spPr>
          <a:xfrm>
            <a:off x="11624335" y="1946685"/>
            <a:ext cx="5634965" cy="3447098"/>
          </a:xfrm>
          <a:prstGeom prst="rect">
            <a:avLst/>
          </a:prstGeom>
        </p:spPr>
        <p:txBody>
          <a:bodyPr lIns="0" tIns="0" rIns="0" bIns="0" rtlCol="0" anchor="t">
            <a:spAutoFit/>
          </a:bodyPr>
          <a:lstStyle/>
          <a:p>
            <a:pPr algn="just">
              <a:buFont typeface="Arial" panose="020B0604020202020204" pitchFamily="34" charset="0"/>
              <a:buChar char="•"/>
            </a:pPr>
            <a:r>
              <a:rPr lang="en-US" sz="2800" dirty="0">
                <a:solidFill>
                  <a:srgbClr val="374151"/>
                </a:solidFill>
                <a:latin typeface="Söhne"/>
              </a:rPr>
              <a:t> </a:t>
            </a:r>
            <a:r>
              <a:rPr lang="en-US" sz="2800" dirty="0" err="1">
                <a:solidFill>
                  <a:srgbClr val="374151"/>
                </a:solidFill>
                <a:latin typeface="Söhne"/>
              </a:rPr>
              <a:t>Hiện</a:t>
            </a:r>
            <a:r>
              <a:rPr lang="en-US" sz="2800" dirty="0">
                <a:solidFill>
                  <a:srgbClr val="374151"/>
                </a:solidFill>
                <a:latin typeface="Söhne"/>
              </a:rPr>
              <a:t> </a:t>
            </a:r>
            <a:r>
              <a:rPr lang="en-US" sz="2800" dirty="0" err="1">
                <a:solidFill>
                  <a:srgbClr val="374151"/>
                </a:solidFill>
                <a:latin typeface="Söhne"/>
              </a:rPr>
              <a:t>tại</a:t>
            </a:r>
            <a:r>
              <a:rPr lang="en-US" sz="2800" dirty="0">
                <a:solidFill>
                  <a:srgbClr val="374151"/>
                </a:solidFill>
                <a:latin typeface="Söhne"/>
              </a:rPr>
              <a:t> </a:t>
            </a:r>
            <a:r>
              <a:rPr lang="en-US" sz="2800" dirty="0" err="1">
                <a:solidFill>
                  <a:srgbClr val="374151"/>
                </a:solidFill>
                <a:latin typeface="Söhne"/>
              </a:rPr>
              <a:t>có</a:t>
            </a:r>
            <a:r>
              <a:rPr lang="en-US" sz="2800" dirty="0">
                <a:solidFill>
                  <a:srgbClr val="374151"/>
                </a:solidFill>
                <a:latin typeface="Söhne"/>
              </a:rPr>
              <a:t> </a:t>
            </a:r>
            <a:r>
              <a:rPr lang="en-US" sz="2800" dirty="0" err="1">
                <a:solidFill>
                  <a:srgbClr val="374151"/>
                </a:solidFill>
                <a:latin typeface="Söhne"/>
              </a:rPr>
              <a:t>nhiều</a:t>
            </a:r>
            <a:r>
              <a:rPr lang="en-US" sz="2800" dirty="0">
                <a:solidFill>
                  <a:srgbClr val="374151"/>
                </a:solidFill>
                <a:latin typeface="Söhne"/>
              </a:rPr>
              <a:t> </a:t>
            </a:r>
            <a:r>
              <a:rPr lang="en-US" sz="2800" dirty="0" err="1">
                <a:solidFill>
                  <a:srgbClr val="374151"/>
                </a:solidFill>
                <a:latin typeface="Söhne"/>
              </a:rPr>
              <a:t>phần</a:t>
            </a:r>
            <a:r>
              <a:rPr lang="en-US" sz="2800" dirty="0">
                <a:solidFill>
                  <a:srgbClr val="374151"/>
                </a:solidFill>
                <a:latin typeface="Söhne"/>
              </a:rPr>
              <a:t> </a:t>
            </a:r>
            <a:r>
              <a:rPr lang="en-US" sz="2800" dirty="0" err="1">
                <a:solidFill>
                  <a:srgbClr val="374151"/>
                </a:solidFill>
                <a:latin typeface="Söhne"/>
              </a:rPr>
              <a:t>mềm</a:t>
            </a:r>
            <a:r>
              <a:rPr lang="en-US" sz="2800" dirty="0">
                <a:solidFill>
                  <a:srgbClr val="374151"/>
                </a:solidFill>
                <a:latin typeface="Söhne"/>
              </a:rPr>
              <a:t> </a:t>
            </a:r>
            <a:r>
              <a:rPr lang="en-US" sz="2800" dirty="0" err="1">
                <a:solidFill>
                  <a:srgbClr val="374151"/>
                </a:solidFill>
                <a:latin typeface="Söhne"/>
              </a:rPr>
              <a:t>quản</a:t>
            </a:r>
            <a:r>
              <a:rPr lang="en-US" sz="2800" dirty="0">
                <a:solidFill>
                  <a:srgbClr val="374151"/>
                </a:solidFill>
                <a:latin typeface="Söhne"/>
              </a:rPr>
              <a:t> </a:t>
            </a:r>
            <a:r>
              <a:rPr lang="en-US" sz="2800" dirty="0" err="1">
                <a:solidFill>
                  <a:srgbClr val="374151"/>
                </a:solidFill>
                <a:latin typeface="Söhne"/>
              </a:rPr>
              <a:t>lý</a:t>
            </a:r>
            <a:r>
              <a:rPr lang="en-US" sz="2800" dirty="0">
                <a:solidFill>
                  <a:srgbClr val="374151"/>
                </a:solidFill>
                <a:latin typeface="Söhne"/>
              </a:rPr>
              <a:t> </a:t>
            </a:r>
            <a:r>
              <a:rPr lang="en-US" sz="2800" dirty="0" err="1">
                <a:solidFill>
                  <a:srgbClr val="374151"/>
                </a:solidFill>
                <a:latin typeface="Söhne"/>
              </a:rPr>
              <a:t>học</a:t>
            </a:r>
            <a:r>
              <a:rPr lang="en-US" sz="2800" dirty="0">
                <a:solidFill>
                  <a:srgbClr val="374151"/>
                </a:solidFill>
                <a:latin typeface="Söhne"/>
              </a:rPr>
              <a:t> </a:t>
            </a:r>
            <a:r>
              <a:rPr lang="en-US" sz="2800" dirty="0" err="1">
                <a:solidFill>
                  <a:srgbClr val="374151"/>
                </a:solidFill>
                <a:latin typeface="Söhne"/>
              </a:rPr>
              <a:t>tập</a:t>
            </a:r>
            <a:r>
              <a:rPr lang="en-US" sz="2800" dirty="0">
                <a:solidFill>
                  <a:srgbClr val="374151"/>
                </a:solidFill>
                <a:latin typeface="Söhne"/>
              </a:rPr>
              <a:t> </a:t>
            </a:r>
            <a:r>
              <a:rPr lang="en-US" sz="2800" dirty="0" err="1">
                <a:solidFill>
                  <a:srgbClr val="374151"/>
                </a:solidFill>
                <a:latin typeface="Söhne"/>
              </a:rPr>
              <a:t>trực</a:t>
            </a:r>
            <a:r>
              <a:rPr lang="en-US" sz="2800" dirty="0">
                <a:solidFill>
                  <a:srgbClr val="374151"/>
                </a:solidFill>
                <a:latin typeface="Söhne"/>
              </a:rPr>
              <a:t> </a:t>
            </a:r>
            <a:r>
              <a:rPr lang="en-US" sz="2800" dirty="0" err="1">
                <a:solidFill>
                  <a:srgbClr val="374151"/>
                </a:solidFill>
                <a:latin typeface="Söhne"/>
              </a:rPr>
              <a:t>tuyến</a:t>
            </a:r>
            <a:r>
              <a:rPr lang="en-US" sz="2800" dirty="0">
                <a:solidFill>
                  <a:srgbClr val="374151"/>
                </a:solidFill>
                <a:latin typeface="Söhne"/>
              </a:rPr>
              <a:t> </a:t>
            </a:r>
            <a:r>
              <a:rPr lang="en-US" sz="2800" dirty="0" err="1">
                <a:solidFill>
                  <a:srgbClr val="374151"/>
                </a:solidFill>
                <a:latin typeface="Söhne"/>
              </a:rPr>
              <a:t>sử</a:t>
            </a:r>
            <a:r>
              <a:rPr lang="en-US" sz="2800" dirty="0">
                <a:solidFill>
                  <a:srgbClr val="374151"/>
                </a:solidFill>
                <a:latin typeface="Söhne"/>
              </a:rPr>
              <a:t> </a:t>
            </a:r>
            <a:r>
              <a:rPr lang="en-US" sz="2800" dirty="0" err="1">
                <a:solidFill>
                  <a:srgbClr val="374151"/>
                </a:solidFill>
                <a:latin typeface="Söhne"/>
              </a:rPr>
              <a:t>dụng</a:t>
            </a:r>
            <a:r>
              <a:rPr lang="en-US" sz="2800" dirty="0">
                <a:solidFill>
                  <a:srgbClr val="374151"/>
                </a:solidFill>
                <a:latin typeface="Söhne"/>
              </a:rPr>
              <a:t> H5P </a:t>
            </a:r>
            <a:r>
              <a:rPr lang="en-US" sz="2800" dirty="0" err="1">
                <a:solidFill>
                  <a:srgbClr val="374151"/>
                </a:solidFill>
                <a:latin typeface="Söhne"/>
              </a:rPr>
              <a:t>trong</a:t>
            </a:r>
            <a:r>
              <a:rPr lang="en-US" sz="2800" dirty="0">
                <a:solidFill>
                  <a:srgbClr val="374151"/>
                </a:solidFill>
                <a:latin typeface="Söhne"/>
              </a:rPr>
              <a:t> </a:t>
            </a:r>
            <a:r>
              <a:rPr lang="en-US" sz="2800" dirty="0" err="1">
                <a:solidFill>
                  <a:srgbClr val="374151"/>
                </a:solidFill>
                <a:latin typeface="Söhne"/>
              </a:rPr>
              <a:t>hệ</a:t>
            </a:r>
            <a:r>
              <a:rPr lang="en-US" sz="2800" dirty="0">
                <a:solidFill>
                  <a:srgbClr val="374151"/>
                </a:solidFill>
                <a:latin typeface="Söhne"/>
              </a:rPr>
              <a:t> </a:t>
            </a:r>
            <a:r>
              <a:rPr lang="en-US" sz="2800" dirty="0" err="1">
                <a:solidFill>
                  <a:srgbClr val="374151"/>
                </a:solidFill>
                <a:latin typeface="Söhne"/>
              </a:rPr>
              <a:t>thống</a:t>
            </a:r>
            <a:r>
              <a:rPr lang="en-US" sz="2800" dirty="0">
                <a:solidFill>
                  <a:srgbClr val="374151"/>
                </a:solidFill>
                <a:latin typeface="Söhne"/>
              </a:rPr>
              <a:t>. </a:t>
            </a:r>
            <a:r>
              <a:rPr lang="en-US" sz="2800" dirty="0" err="1">
                <a:solidFill>
                  <a:srgbClr val="374151"/>
                </a:solidFill>
                <a:latin typeface="Söhne"/>
              </a:rPr>
              <a:t>Điển</a:t>
            </a:r>
            <a:r>
              <a:rPr lang="en-US" sz="2800" dirty="0">
                <a:solidFill>
                  <a:srgbClr val="374151"/>
                </a:solidFill>
                <a:latin typeface="Söhne"/>
              </a:rPr>
              <a:t> </a:t>
            </a:r>
            <a:r>
              <a:rPr lang="en-US" sz="2800" dirty="0" err="1">
                <a:solidFill>
                  <a:srgbClr val="374151"/>
                </a:solidFill>
                <a:latin typeface="Söhne"/>
              </a:rPr>
              <a:t>hình</a:t>
            </a:r>
            <a:r>
              <a:rPr lang="en-US" sz="2800" dirty="0">
                <a:solidFill>
                  <a:srgbClr val="374151"/>
                </a:solidFill>
                <a:latin typeface="Söhne"/>
              </a:rPr>
              <a:t> </a:t>
            </a:r>
            <a:r>
              <a:rPr lang="en-US" sz="2800" dirty="0" err="1">
                <a:solidFill>
                  <a:srgbClr val="374151"/>
                </a:solidFill>
                <a:latin typeface="Söhne"/>
              </a:rPr>
              <a:t>như</a:t>
            </a:r>
            <a:r>
              <a:rPr lang="en-US" sz="2800" dirty="0">
                <a:solidFill>
                  <a:srgbClr val="374151"/>
                </a:solidFill>
                <a:latin typeface="Söhne"/>
              </a:rPr>
              <a:t> WordPress, Moodle,…</a:t>
            </a:r>
          </a:p>
          <a:p>
            <a:pPr algn="just">
              <a:buFont typeface="Arial" panose="020B0604020202020204" pitchFamily="34" charset="0"/>
              <a:buChar char="•"/>
            </a:pPr>
            <a:r>
              <a:rPr lang="en-US" sz="2800" dirty="0">
                <a:solidFill>
                  <a:srgbClr val="374151"/>
                </a:solidFill>
                <a:latin typeface="Söhne"/>
              </a:rPr>
              <a:t> </a:t>
            </a:r>
            <a:r>
              <a:rPr lang="en-US" sz="2800" dirty="0" err="1">
                <a:solidFill>
                  <a:srgbClr val="374151"/>
                </a:solidFill>
                <a:latin typeface="Söhne"/>
              </a:rPr>
              <a:t>Chưa</a:t>
            </a:r>
            <a:r>
              <a:rPr lang="en-US" sz="2800" dirty="0">
                <a:solidFill>
                  <a:srgbClr val="374151"/>
                </a:solidFill>
                <a:latin typeface="Söhne"/>
              </a:rPr>
              <a:t> </a:t>
            </a:r>
            <a:r>
              <a:rPr lang="en-US" sz="2800" dirty="0" err="1">
                <a:solidFill>
                  <a:srgbClr val="374151"/>
                </a:solidFill>
                <a:latin typeface="Söhne"/>
              </a:rPr>
              <a:t>có</a:t>
            </a:r>
            <a:r>
              <a:rPr lang="en-US" sz="2800" dirty="0">
                <a:solidFill>
                  <a:srgbClr val="374151"/>
                </a:solidFill>
                <a:latin typeface="Söhne"/>
              </a:rPr>
              <a:t> </a:t>
            </a:r>
            <a:r>
              <a:rPr lang="en-US" sz="2800" dirty="0" err="1">
                <a:solidFill>
                  <a:srgbClr val="374151"/>
                </a:solidFill>
                <a:latin typeface="Söhne"/>
              </a:rPr>
              <a:t>mã</a:t>
            </a:r>
            <a:r>
              <a:rPr lang="en-US" sz="2800" dirty="0">
                <a:solidFill>
                  <a:srgbClr val="374151"/>
                </a:solidFill>
                <a:latin typeface="Söhne"/>
              </a:rPr>
              <a:t> </a:t>
            </a:r>
            <a:r>
              <a:rPr lang="en-US" sz="2800" dirty="0" err="1">
                <a:solidFill>
                  <a:srgbClr val="374151"/>
                </a:solidFill>
                <a:latin typeface="Söhne"/>
              </a:rPr>
              <a:t>nguồn</a:t>
            </a:r>
            <a:r>
              <a:rPr lang="en-US" sz="2800" dirty="0">
                <a:solidFill>
                  <a:srgbClr val="374151"/>
                </a:solidFill>
                <a:latin typeface="Söhne"/>
              </a:rPr>
              <a:t> </a:t>
            </a:r>
            <a:r>
              <a:rPr lang="en-US" sz="2800" dirty="0" err="1">
                <a:solidFill>
                  <a:srgbClr val="374151"/>
                </a:solidFill>
                <a:latin typeface="Söhne"/>
              </a:rPr>
              <a:t>nào</a:t>
            </a:r>
            <a:r>
              <a:rPr lang="en-US" sz="2800" dirty="0">
                <a:solidFill>
                  <a:srgbClr val="374151"/>
                </a:solidFill>
                <a:latin typeface="Söhne"/>
              </a:rPr>
              <a:t> </a:t>
            </a:r>
            <a:r>
              <a:rPr lang="en-US" sz="2800" dirty="0" err="1">
                <a:solidFill>
                  <a:srgbClr val="374151"/>
                </a:solidFill>
                <a:latin typeface="Söhne"/>
              </a:rPr>
              <a:t>miễn</a:t>
            </a:r>
            <a:r>
              <a:rPr lang="en-US" sz="2800" dirty="0">
                <a:solidFill>
                  <a:srgbClr val="374151"/>
                </a:solidFill>
                <a:latin typeface="Söhne"/>
              </a:rPr>
              <a:t> </a:t>
            </a:r>
            <a:r>
              <a:rPr lang="en-US" sz="2800" dirty="0" err="1">
                <a:solidFill>
                  <a:srgbClr val="374151"/>
                </a:solidFill>
                <a:latin typeface="Söhne"/>
              </a:rPr>
              <a:t>phí</a:t>
            </a:r>
            <a:r>
              <a:rPr lang="en-US" sz="2800" dirty="0">
                <a:solidFill>
                  <a:srgbClr val="374151"/>
                </a:solidFill>
                <a:latin typeface="Söhne"/>
              </a:rPr>
              <a:t> hay </a:t>
            </a:r>
            <a:r>
              <a:rPr lang="en-US" sz="2800" dirty="0" err="1">
                <a:solidFill>
                  <a:srgbClr val="374151"/>
                </a:solidFill>
                <a:latin typeface="Söhne"/>
              </a:rPr>
              <a:t>trả</a:t>
            </a:r>
            <a:r>
              <a:rPr lang="en-US" sz="2800" dirty="0">
                <a:solidFill>
                  <a:srgbClr val="374151"/>
                </a:solidFill>
                <a:latin typeface="Söhne"/>
              </a:rPr>
              <a:t> </a:t>
            </a:r>
            <a:r>
              <a:rPr lang="en-US" sz="2800" dirty="0" err="1">
                <a:solidFill>
                  <a:srgbClr val="374151"/>
                </a:solidFill>
                <a:latin typeface="Söhne"/>
              </a:rPr>
              <a:t>phí</a:t>
            </a:r>
            <a:r>
              <a:rPr lang="en-US" sz="2800" dirty="0">
                <a:solidFill>
                  <a:srgbClr val="374151"/>
                </a:solidFill>
                <a:latin typeface="Söhne"/>
              </a:rPr>
              <a:t> </a:t>
            </a:r>
            <a:r>
              <a:rPr lang="en-US" sz="2800" dirty="0" err="1">
                <a:solidFill>
                  <a:srgbClr val="374151"/>
                </a:solidFill>
                <a:latin typeface="Söhne"/>
              </a:rPr>
              <a:t>cho</a:t>
            </a:r>
            <a:r>
              <a:rPr lang="en-US" sz="2800" dirty="0">
                <a:solidFill>
                  <a:srgbClr val="374151"/>
                </a:solidFill>
                <a:latin typeface="Söhne"/>
              </a:rPr>
              <a:t> </a:t>
            </a:r>
            <a:r>
              <a:rPr lang="en-US" sz="2800" dirty="0" err="1">
                <a:solidFill>
                  <a:srgbClr val="374151"/>
                </a:solidFill>
                <a:latin typeface="Söhne"/>
              </a:rPr>
              <a:t>việc</a:t>
            </a:r>
            <a:r>
              <a:rPr lang="en-US" sz="2800" dirty="0">
                <a:solidFill>
                  <a:srgbClr val="374151"/>
                </a:solidFill>
                <a:latin typeface="Söhne"/>
              </a:rPr>
              <a:t> </a:t>
            </a:r>
            <a:r>
              <a:rPr lang="en-US" sz="2800" dirty="0" err="1">
                <a:solidFill>
                  <a:srgbClr val="374151"/>
                </a:solidFill>
                <a:latin typeface="Söhne"/>
              </a:rPr>
              <a:t>sinh</a:t>
            </a:r>
            <a:r>
              <a:rPr lang="en-US" sz="2800" dirty="0">
                <a:solidFill>
                  <a:srgbClr val="374151"/>
                </a:solidFill>
                <a:latin typeface="Söhne"/>
              </a:rPr>
              <a:t> </a:t>
            </a:r>
            <a:r>
              <a:rPr lang="en-US" sz="2800" dirty="0" err="1">
                <a:solidFill>
                  <a:srgbClr val="374151"/>
                </a:solidFill>
                <a:latin typeface="Söhne"/>
              </a:rPr>
              <a:t>ra</a:t>
            </a:r>
            <a:r>
              <a:rPr lang="en-US" sz="2800" dirty="0">
                <a:solidFill>
                  <a:srgbClr val="374151"/>
                </a:solidFill>
                <a:latin typeface="Söhne"/>
              </a:rPr>
              <a:t> </a:t>
            </a:r>
            <a:r>
              <a:rPr lang="en-US" sz="2800" dirty="0" err="1">
                <a:solidFill>
                  <a:srgbClr val="374151"/>
                </a:solidFill>
                <a:latin typeface="Söhne"/>
              </a:rPr>
              <a:t>nội</a:t>
            </a:r>
            <a:r>
              <a:rPr lang="en-US" sz="2800" dirty="0">
                <a:solidFill>
                  <a:srgbClr val="374151"/>
                </a:solidFill>
                <a:latin typeface="Söhne"/>
              </a:rPr>
              <a:t> dung H5P </a:t>
            </a:r>
            <a:r>
              <a:rPr lang="en-US" sz="2800" dirty="0" err="1">
                <a:solidFill>
                  <a:srgbClr val="374151"/>
                </a:solidFill>
                <a:latin typeface="Söhne"/>
              </a:rPr>
              <a:t>tự</a:t>
            </a:r>
            <a:r>
              <a:rPr lang="en-US" sz="2800" dirty="0">
                <a:solidFill>
                  <a:srgbClr val="374151"/>
                </a:solidFill>
                <a:latin typeface="Söhne"/>
              </a:rPr>
              <a:t> </a:t>
            </a:r>
            <a:r>
              <a:rPr lang="en-US" sz="2800" dirty="0" err="1">
                <a:solidFill>
                  <a:srgbClr val="374151"/>
                </a:solidFill>
                <a:latin typeface="Söhne"/>
              </a:rPr>
              <a:t>động</a:t>
            </a:r>
            <a:r>
              <a:rPr lang="en-US" sz="2800" dirty="0">
                <a:solidFill>
                  <a:srgbClr val="374151"/>
                </a:solidFill>
                <a:latin typeface="Söhne"/>
              </a:rPr>
              <a:t>.</a:t>
            </a:r>
          </a:p>
          <a:p>
            <a:pPr algn="just">
              <a:buFont typeface="Arial" panose="020B0604020202020204" pitchFamily="34" charset="0"/>
              <a:buChar char="•"/>
            </a:pPr>
            <a:endParaRPr lang="vi-VN" sz="2800" b="0" i="0" dirty="0">
              <a:solidFill>
                <a:srgbClr val="374151"/>
              </a:solidFill>
              <a:effectLst/>
              <a:latin typeface="Söhne"/>
            </a:endParaRPr>
          </a:p>
        </p:txBody>
      </p:sp>
      <p:grpSp>
        <p:nvGrpSpPr>
          <p:cNvPr id="8" name="Group 8"/>
          <p:cNvGrpSpPr/>
          <p:nvPr/>
        </p:nvGrpSpPr>
        <p:grpSpPr>
          <a:xfrm>
            <a:off x="1028700" y="892698"/>
            <a:ext cx="8753206" cy="3126374"/>
            <a:chOff x="0" y="-104775"/>
            <a:chExt cx="11670941" cy="4168499"/>
          </a:xfrm>
        </p:grpSpPr>
        <p:sp>
          <p:nvSpPr>
            <p:cNvPr id="9" name="TextBox 9"/>
            <p:cNvSpPr txBox="1"/>
            <p:nvPr/>
          </p:nvSpPr>
          <p:spPr>
            <a:xfrm>
              <a:off x="0" y="3540907"/>
              <a:ext cx="11670941" cy="522817"/>
            </a:xfrm>
            <a:prstGeom prst="rect">
              <a:avLst/>
            </a:prstGeom>
          </p:spPr>
          <p:txBody>
            <a:bodyPr lIns="0" tIns="0" rIns="0" bIns="0" rtlCol="0" anchor="t">
              <a:spAutoFit/>
            </a:bodyPr>
            <a:lstStyle/>
            <a:p>
              <a:pPr>
                <a:lnSpc>
                  <a:spcPts val="3249"/>
                </a:lnSpc>
              </a:pPr>
              <a:endParaRPr lang="en-US" sz="2499" dirty="0">
                <a:solidFill>
                  <a:srgbClr val="1B1B19"/>
                </a:solidFill>
                <a:latin typeface="Muli Regular"/>
              </a:endParaRPr>
            </a:p>
          </p:txBody>
        </p:sp>
        <p:sp>
          <p:nvSpPr>
            <p:cNvPr id="10" name="TextBox 10"/>
            <p:cNvSpPr txBox="1"/>
            <p:nvPr/>
          </p:nvSpPr>
          <p:spPr>
            <a:xfrm>
              <a:off x="0" y="-104775"/>
              <a:ext cx="11670941" cy="3328775"/>
            </a:xfrm>
            <a:prstGeom prst="rect">
              <a:avLst/>
            </a:prstGeom>
          </p:spPr>
          <p:txBody>
            <a:bodyPr lIns="0" tIns="0" rIns="0" bIns="0" rtlCol="0" anchor="t">
              <a:spAutoFit/>
            </a:bodyPr>
            <a:lstStyle/>
            <a:p>
              <a:pPr>
                <a:lnSpc>
                  <a:spcPts val="10050"/>
                </a:lnSpc>
              </a:pPr>
              <a:r>
                <a:rPr lang="en-US" sz="7500" dirty="0" err="1">
                  <a:solidFill>
                    <a:srgbClr val="66121F"/>
                  </a:solidFill>
                  <a:latin typeface="Muli Regular"/>
                </a:rPr>
                <a:t>Tình</a:t>
              </a:r>
              <a:r>
                <a:rPr lang="en-US" sz="7500" dirty="0">
                  <a:solidFill>
                    <a:srgbClr val="66121F"/>
                  </a:solidFill>
                  <a:latin typeface="Muli Regular"/>
                </a:rPr>
                <a:t> </a:t>
              </a:r>
              <a:r>
                <a:rPr lang="en-US" sz="7500" dirty="0" err="1">
                  <a:solidFill>
                    <a:srgbClr val="66121F"/>
                  </a:solidFill>
                  <a:latin typeface="Muli Regular"/>
                </a:rPr>
                <a:t>hình</a:t>
              </a:r>
              <a:r>
                <a:rPr lang="en-US" sz="7500" dirty="0">
                  <a:solidFill>
                    <a:srgbClr val="66121F"/>
                  </a:solidFill>
                  <a:latin typeface="Muli Regular"/>
                </a:rPr>
                <a:t> </a:t>
              </a:r>
              <a:r>
                <a:rPr lang="en-US" sz="7500" dirty="0" err="1">
                  <a:solidFill>
                    <a:srgbClr val="66121F"/>
                  </a:solidFill>
                  <a:latin typeface="Muli Regular"/>
                </a:rPr>
                <a:t>nghiên</a:t>
              </a:r>
              <a:r>
                <a:rPr lang="en-US" sz="7500" dirty="0">
                  <a:solidFill>
                    <a:srgbClr val="66121F"/>
                  </a:solidFill>
                  <a:latin typeface="Muli Regular"/>
                </a:rPr>
                <a:t> </a:t>
              </a:r>
              <a:r>
                <a:rPr lang="en-US" sz="7500" dirty="0" err="1">
                  <a:solidFill>
                    <a:srgbClr val="66121F"/>
                  </a:solidFill>
                  <a:latin typeface="Muli Regular"/>
                </a:rPr>
                <a:t>cứu</a:t>
              </a:r>
              <a:r>
                <a:rPr lang="en-US" sz="7500" dirty="0">
                  <a:solidFill>
                    <a:srgbClr val="66121F"/>
                  </a:solidFill>
                  <a:latin typeface="Muli Regular"/>
                </a:rPr>
                <a:t> </a:t>
              </a:r>
              <a:r>
                <a:rPr lang="en-US" sz="7500" dirty="0" err="1">
                  <a:solidFill>
                    <a:srgbClr val="66121F"/>
                  </a:solidFill>
                  <a:latin typeface="Muli Regular"/>
                </a:rPr>
                <a:t>ngoài</a:t>
              </a:r>
              <a:r>
                <a:rPr lang="en-US" sz="7500" dirty="0">
                  <a:solidFill>
                    <a:srgbClr val="66121F"/>
                  </a:solidFill>
                  <a:latin typeface="Muli Regular"/>
                </a:rPr>
                <a:t> </a:t>
              </a:r>
              <a:r>
                <a:rPr lang="en-US" sz="7500" dirty="0" err="1">
                  <a:solidFill>
                    <a:srgbClr val="66121F"/>
                  </a:solidFill>
                  <a:latin typeface="Muli Regular"/>
                </a:rPr>
                <a:t>nước</a:t>
              </a:r>
              <a:endParaRPr lang="en-US" sz="7500" dirty="0">
                <a:solidFill>
                  <a:srgbClr val="66121F"/>
                </a:solidFill>
                <a:latin typeface="Muli Regular"/>
              </a:endParaRPr>
            </a:p>
          </p:txBody>
        </p:sp>
      </p:grpSp>
      <p:sp>
        <p:nvSpPr>
          <p:cNvPr id="11" name="TextBox 11"/>
          <p:cNvSpPr txBox="1"/>
          <p:nvPr/>
        </p:nvSpPr>
        <p:spPr>
          <a:xfrm>
            <a:off x="11624335" y="9001125"/>
            <a:ext cx="5634965" cy="257175"/>
          </a:xfrm>
          <a:prstGeom prst="rect">
            <a:avLst/>
          </a:prstGeom>
        </p:spPr>
        <p:txBody>
          <a:bodyPr lIns="0" tIns="0" rIns="0" bIns="0" rtlCol="0" anchor="t">
            <a:spAutoFit/>
          </a:bodyPr>
          <a:lstStyle/>
          <a:p>
            <a:pPr>
              <a:lnSpc>
                <a:spcPts val="2160"/>
              </a:lnSpc>
            </a:pPr>
            <a:r>
              <a:rPr lang="en-US" sz="1800" u="sng">
                <a:solidFill>
                  <a:srgbClr val="1B1B19"/>
                </a:solidFill>
                <a:latin typeface="Muli Regular"/>
                <a:hlinkClick r:id="rId3" action="ppaction://hlinksldjump"/>
              </a:rPr>
              <a:t>Quay lại Trang Tổng quan</a:t>
            </a:r>
          </a:p>
        </p:txBody>
      </p:sp>
    </p:spTree>
    <p:extLst>
      <p:ext uri="{BB962C8B-B14F-4D97-AF65-F5344CB8AC3E}">
        <p14:creationId xmlns:p14="http://schemas.microsoft.com/office/powerpoint/2010/main" val="3764715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5400000">
            <a:off x="6586269" y="5138738"/>
            <a:ext cx="8229600" cy="0"/>
          </a:xfrm>
          <a:prstGeom prst="line">
            <a:avLst/>
          </a:prstGeom>
          <a:ln w="9525" cap="flat">
            <a:solidFill>
              <a:srgbClr val="1B1B19"/>
            </a:solidFill>
            <a:prstDash val="solid"/>
            <a:headEnd type="none" w="sm" len="sm"/>
            <a:tailEnd type="none" w="sm" len="sm"/>
          </a:ln>
        </p:spPr>
        <p:txBody>
          <a:bodyPr/>
          <a:lstStyle/>
          <a:p>
            <a:endParaRPr lang="en-US"/>
          </a:p>
        </p:txBody>
      </p:sp>
      <p:grpSp>
        <p:nvGrpSpPr>
          <p:cNvPr id="3" name="Group 3"/>
          <p:cNvGrpSpPr>
            <a:grpSpLocks noChangeAspect="1"/>
          </p:cNvGrpSpPr>
          <p:nvPr/>
        </p:nvGrpSpPr>
        <p:grpSpPr>
          <a:xfrm>
            <a:off x="1028700" y="5836027"/>
            <a:ext cx="8753206" cy="3501282"/>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60617" b="-47507"/>
              </a:stretch>
            </a:blipFill>
          </p:spPr>
          <p:txBody>
            <a:bodyPr/>
            <a:lstStyle/>
            <a:p>
              <a:endParaRPr lang="en-US"/>
            </a:p>
          </p:txBody>
        </p:sp>
      </p:grpSp>
      <p:sp>
        <p:nvSpPr>
          <p:cNvPr id="7" name="TextBox 7"/>
          <p:cNvSpPr txBox="1"/>
          <p:nvPr/>
        </p:nvSpPr>
        <p:spPr>
          <a:xfrm>
            <a:off x="11624335" y="1946685"/>
            <a:ext cx="5634965" cy="4308872"/>
          </a:xfrm>
          <a:prstGeom prst="rect">
            <a:avLst/>
          </a:prstGeom>
        </p:spPr>
        <p:txBody>
          <a:bodyPr lIns="0" tIns="0" rIns="0" bIns="0" rtlCol="0" anchor="t">
            <a:spAutoFit/>
          </a:bodyPr>
          <a:lstStyle/>
          <a:p>
            <a:pPr algn="just">
              <a:buFont typeface="Arial" panose="020B0604020202020204" pitchFamily="34" charset="0"/>
              <a:buChar char="•"/>
            </a:pPr>
            <a:r>
              <a:rPr lang="en-US" sz="2800" b="0" i="0" dirty="0">
                <a:solidFill>
                  <a:srgbClr val="374151"/>
                </a:solidFill>
                <a:effectLst/>
                <a:latin typeface="Söhne"/>
              </a:rPr>
              <a:t> </a:t>
            </a:r>
            <a:r>
              <a:rPr lang="en-US" sz="2800" b="0" i="0" dirty="0" err="1">
                <a:solidFill>
                  <a:srgbClr val="374151"/>
                </a:solidFill>
                <a:effectLst/>
                <a:latin typeface="Söhne"/>
              </a:rPr>
              <a:t>Hiện</a:t>
            </a:r>
            <a:r>
              <a:rPr lang="en-US" sz="2800" b="0" i="0" dirty="0">
                <a:solidFill>
                  <a:srgbClr val="374151"/>
                </a:solidFill>
                <a:effectLst/>
                <a:latin typeface="Söhne"/>
              </a:rPr>
              <a:t> </a:t>
            </a:r>
            <a:r>
              <a:rPr lang="en-US" sz="2800" b="0" i="0" dirty="0" err="1">
                <a:solidFill>
                  <a:srgbClr val="374151"/>
                </a:solidFill>
                <a:effectLst/>
                <a:latin typeface="Söhne"/>
              </a:rPr>
              <a:t>tại</a:t>
            </a:r>
            <a:r>
              <a:rPr lang="en-US" sz="2800" b="0" i="0" dirty="0">
                <a:solidFill>
                  <a:srgbClr val="374151"/>
                </a:solidFill>
                <a:effectLst/>
                <a:latin typeface="Söhne"/>
              </a:rPr>
              <a:t> </a:t>
            </a:r>
            <a:r>
              <a:rPr lang="en-US" sz="2800" b="0" i="0" dirty="0" err="1">
                <a:solidFill>
                  <a:srgbClr val="374151"/>
                </a:solidFill>
                <a:effectLst/>
                <a:latin typeface="Söhne"/>
              </a:rPr>
              <a:t>có</a:t>
            </a:r>
            <a:r>
              <a:rPr lang="en-US" sz="2800" b="0" i="0" dirty="0">
                <a:solidFill>
                  <a:srgbClr val="374151"/>
                </a:solidFill>
                <a:effectLst/>
                <a:latin typeface="Söhne"/>
              </a:rPr>
              <a:t> </a:t>
            </a:r>
            <a:r>
              <a:rPr lang="en-US" sz="2800" b="0" i="0" dirty="0" err="1">
                <a:solidFill>
                  <a:srgbClr val="374151"/>
                </a:solidFill>
                <a:effectLst/>
                <a:latin typeface="Söhne"/>
              </a:rPr>
              <a:t>nhiều</a:t>
            </a:r>
            <a:r>
              <a:rPr lang="en-US" sz="2800" b="0" i="0" dirty="0">
                <a:solidFill>
                  <a:srgbClr val="374151"/>
                </a:solidFill>
                <a:effectLst/>
                <a:latin typeface="Söhne"/>
              </a:rPr>
              <a:t> </a:t>
            </a:r>
            <a:r>
              <a:rPr lang="en-US" sz="2800" b="0" i="0" dirty="0" err="1">
                <a:solidFill>
                  <a:srgbClr val="374151"/>
                </a:solidFill>
                <a:effectLst/>
                <a:latin typeface="Söhne"/>
              </a:rPr>
              <a:t>công</a:t>
            </a:r>
            <a:r>
              <a:rPr lang="en-US" sz="2800" b="0" i="0" dirty="0">
                <a:solidFill>
                  <a:srgbClr val="374151"/>
                </a:solidFill>
                <a:effectLst/>
                <a:latin typeface="Söhne"/>
              </a:rPr>
              <a:t> ty, </a:t>
            </a:r>
            <a:r>
              <a:rPr lang="en-US" sz="2800" b="0" i="0" dirty="0" err="1">
                <a:solidFill>
                  <a:srgbClr val="374151"/>
                </a:solidFill>
                <a:effectLst/>
                <a:latin typeface="Söhne"/>
              </a:rPr>
              <a:t>doanh</a:t>
            </a:r>
            <a:r>
              <a:rPr lang="en-US" sz="2800" b="0" i="0" dirty="0">
                <a:solidFill>
                  <a:srgbClr val="374151"/>
                </a:solidFill>
                <a:effectLst/>
                <a:latin typeface="Söhne"/>
              </a:rPr>
              <a:t> </a:t>
            </a:r>
            <a:r>
              <a:rPr lang="en-US" sz="2800" b="0" i="0" dirty="0" err="1">
                <a:solidFill>
                  <a:srgbClr val="374151"/>
                </a:solidFill>
                <a:effectLst/>
                <a:latin typeface="Söhne"/>
              </a:rPr>
              <a:t>nghiệp</a:t>
            </a:r>
            <a:r>
              <a:rPr lang="en-US" sz="2800" b="0" i="0" dirty="0">
                <a:solidFill>
                  <a:srgbClr val="374151"/>
                </a:solidFill>
                <a:effectLst/>
                <a:latin typeface="Söhne"/>
              </a:rPr>
              <a:t> </a:t>
            </a:r>
            <a:r>
              <a:rPr lang="en-US" sz="2800" b="0" i="0" dirty="0" err="1">
                <a:solidFill>
                  <a:srgbClr val="374151"/>
                </a:solidFill>
                <a:effectLst/>
                <a:latin typeface="Söhne"/>
              </a:rPr>
              <a:t>đang</a:t>
            </a:r>
            <a:r>
              <a:rPr lang="en-US" sz="2800" b="0" i="0" dirty="0">
                <a:solidFill>
                  <a:srgbClr val="374151"/>
                </a:solidFill>
                <a:effectLst/>
                <a:latin typeface="Söhne"/>
              </a:rPr>
              <a:t> </a:t>
            </a:r>
            <a:r>
              <a:rPr lang="en-US" sz="2800" b="0" i="0" dirty="0" err="1">
                <a:solidFill>
                  <a:srgbClr val="374151"/>
                </a:solidFill>
                <a:effectLst/>
                <a:latin typeface="Söhne"/>
              </a:rPr>
              <a:t>sử</a:t>
            </a:r>
            <a:r>
              <a:rPr lang="en-US" sz="2800" b="0" i="0" dirty="0">
                <a:solidFill>
                  <a:srgbClr val="374151"/>
                </a:solidFill>
                <a:effectLst/>
                <a:latin typeface="Söhne"/>
              </a:rPr>
              <a:t> </a:t>
            </a:r>
            <a:r>
              <a:rPr lang="en-US" sz="2800" b="0" i="0" dirty="0" err="1">
                <a:solidFill>
                  <a:srgbClr val="374151"/>
                </a:solidFill>
                <a:effectLst/>
                <a:latin typeface="Söhne"/>
              </a:rPr>
              <a:t>dụng</a:t>
            </a:r>
            <a:r>
              <a:rPr lang="en-US" sz="2800" b="0" i="0" dirty="0">
                <a:solidFill>
                  <a:srgbClr val="374151"/>
                </a:solidFill>
                <a:effectLst/>
                <a:latin typeface="Söhne"/>
              </a:rPr>
              <a:t> H5P </a:t>
            </a:r>
            <a:r>
              <a:rPr lang="en-US" sz="2800" b="0" i="0" dirty="0" err="1">
                <a:solidFill>
                  <a:srgbClr val="374151"/>
                </a:solidFill>
                <a:effectLst/>
                <a:latin typeface="Söhne"/>
              </a:rPr>
              <a:t>trong</a:t>
            </a:r>
            <a:r>
              <a:rPr lang="en-US" sz="2800" b="0" i="0" dirty="0">
                <a:solidFill>
                  <a:srgbClr val="374151"/>
                </a:solidFill>
                <a:effectLst/>
                <a:latin typeface="Söhne"/>
              </a:rPr>
              <a:t> </a:t>
            </a:r>
            <a:r>
              <a:rPr lang="en-US" sz="2800" b="0" i="0" dirty="0" err="1">
                <a:solidFill>
                  <a:srgbClr val="374151"/>
                </a:solidFill>
                <a:effectLst/>
                <a:latin typeface="Söhne"/>
              </a:rPr>
              <a:t>quá</a:t>
            </a:r>
            <a:r>
              <a:rPr lang="en-US" sz="2800" b="0" i="0" dirty="0">
                <a:solidFill>
                  <a:srgbClr val="374151"/>
                </a:solidFill>
                <a:effectLst/>
                <a:latin typeface="Söhne"/>
              </a:rPr>
              <a:t> </a:t>
            </a:r>
            <a:r>
              <a:rPr lang="en-US" sz="2800" b="0" i="0" dirty="0" err="1">
                <a:solidFill>
                  <a:srgbClr val="374151"/>
                </a:solidFill>
                <a:effectLst/>
                <a:latin typeface="Söhne"/>
              </a:rPr>
              <a:t>trình</a:t>
            </a:r>
            <a:r>
              <a:rPr lang="en-US" sz="2800" b="0" i="0" dirty="0">
                <a:solidFill>
                  <a:srgbClr val="374151"/>
                </a:solidFill>
                <a:effectLst/>
                <a:latin typeface="Söhne"/>
              </a:rPr>
              <a:t> </a:t>
            </a:r>
            <a:r>
              <a:rPr lang="en-US" sz="2800" b="0" i="0" dirty="0" err="1">
                <a:solidFill>
                  <a:srgbClr val="374151"/>
                </a:solidFill>
                <a:effectLst/>
                <a:latin typeface="Söhne"/>
              </a:rPr>
              <a:t>giảng</a:t>
            </a:r>
            <a:r>
              <a:rPr lang="en-US" sz="2800" b="0" i="0" dirty="0">
                <a:solidFill>
                  <a:srgbClr val="374151"/>
                </a:solidFill>
                <a:effectLst/>
                <a:latin typeface="Söhne"/>
              </a:rPr>
              <a:t> </a:t>
            </a:r>
            <a:r>
              <a:rPr lang="en-US" sz="2800" b="0" i="0" dirty="0" err="1">
                <a:solidFill>
                  <a:srgbClr val="374151"/>
                </a:solidFill>
                <a:effectLst/>
                <a:latin typeface="Söhne"/>
              </a:rPr>
              <a:t>dạy</a:t>
            </a:r>
            <a:r>
              <a:rPr lang="en-US" sz="2800" dirty="0">
                <a:solidFill>
                  <a:srgbClr val="374151"/>
                </a:solidFill>
                <a:latin typeface="Söhne"/>
              </a:rPr>
              <a:t>. </a:t>
            </a:r>
            <a:r>
              <a:rPr lang="en-US" sz="2800" dirty="0" err="1">
                <a:solidFill>
                  <a:srgbClr val="374151"/>
                </a:solidFill>
                <a:latin typeface="Söhne"/>
              </a:rPr>
              <a:t>Cũng</a:t>
            </a:r>
            <a:r>
              <a:rPr lang="en-US" sz="2800" dirty="0">
                <a:solidFill>
                  <a:srgbClr val="374151"/>
                </a:solidFill>
                <a:latin typeface="Söhne"/>
              </a:rPr>
              <a:t> </a:t>
            </a:r>
            <a:r>
              <a:rPr lang="en-US" sz="2800" dirty="0" err="1">
                <a:solidFill>
                  <a:srgbClr val="374151"/>
                </a:solidFill>
                <a:latin typeface="Söhne"/>
              </a:rPr>
              <a:t>có</a:t>
            </a:r>
            <a:r>
              <a:rPr lang="en-US" sz="2800" dirty="0">
                <a:solidFill>
                  <a:srgbClr val="374151"/>
                </a:solidFill>
                <a:latin typeface="Söhne"/>
              </a:rPr>
              <a:t> </a:t>
            </a:r>
            <a:r>
              <a:rPr lang="en-US" sz="2800" dirty="0" err="1">
                <a:solidFill>
                  <a:srgbClr val="374151"/>
                </a:solidFill>
                <a:latin typeface="Söhne"/>
              </a:rPr>
              <a:t>nhiều</a:t>
            </a:r>
            <a:r>
              <a:rPr lang="en-US" sz="2800" dirty="0">
                <a:solidFill>
                  <a:srgbClr val="374151"/>
                </a:solidFill>
                <a:latin typeface="Söhne"/>
              </a:rPr>
              <a:t> </a:t>
            </a:r>
            <a:r>
              <a:rPr lang="en-US" sz="2800" dirty="0" err="1">
                <a:solidFill>
                  <a:srgbClr val="374151"/>
                </a:solidFill>
                <a:latin typeface="Söhne"/>
              </a:rPr>
              <a:t>phần</a:t>
            </a:r>
            <a:r>
              <a:rPr lang="en-US" sz="2800" dirty="0">
                <a:solidFill>
                  <a:srgbClr val="374151"/>
                </a:solidFill>
                <a:latin typeface="Söhne"/>
              </a:rPr>
              <a:t> </a:t>
            </a:r>
            <a:r>
              <a:rPr lang="en-US" sz="2800" dirty="0" err="1">
                <a:solidFill>
                  <a:srgbClr val="374151"/>
                </a:solidFill>
                <a:latin typeface="Söhne"/>
              </a:rPr>
              <a:t>mềm</a:t>
            </a:r>
            <a:r>
              <a:rPr lang="en-US" sz="2800" dirty="0">
                <a:solidFill>
                  <a:srgbClr val="374151"/>
                </a:solidFill>
                <a:latin typeface="Söhne"/>
              </a:rPr>
              <a:t> </a:t>
            </a:r>
            <a:r>
              <a:rPr lang="en-US" sz="2800" dirty="0" err="1">
                <a:solidFill>
                  <a:srgbClr val="374151"/>
                </a:solidFill>
                <a:latin typeface="Söhne"/>
              </a:rPr>
              <a:t>quản</a:t>
            </a:r>
            <a:r>
              <a:rPr lang="en-US" sz="2800" dirty="0">
                <a:solidFill>
                  <a:srgbClr val="374151"/>
                </a:solidFill>
                <a:latin typeface="Söhne"/>
              </a:rPr>
              <a:t> </a:t>
            </a:r>
            <a:r>
              <a:rPr lang="en-US" sz="2800" dirty="0" err="1">
                <a:solidFill>
                  <a:srgbClr val="374151"/>
                </a:solidFill>
                <a:latin typeface="Söhne"/>
              </a:rPr>
              <a:t>lý</a:t>
            </a:r>
            <a:r>
              <a:rPr lang="en-US" sz="2800" dirty="0">
                <a:solidFill>
                  <a:srgbClr val="374151"/>
                </a:solidFill>
                <a:latin typeface="Söhne"/>
              </a:rPr>
              <a:t> </a:t>
            </a:r>
            <a:r>
              <a:rPr lang="en-US" sz="2800" dirty="0" err="1">
                <a:solidFill>
                  <a:srgbClr val="374151"/>
                </a:solidFill>
                <a:latin typeface="Söhne"/>
              </a:rPr>
              <a:t>học</a:t>
            </a:r>
            <a:r>
              <a:rPr lang="en-US" sz="2800" dirty="0">
                <a:solidFill>
                  <a:srgbClr val="374151"/>
                </a:solidFill>
                <a:latin typeface="Söhne"/>
              </a:rPr>
              <a:t> </a:t>
            </a:r>
            <a:r>
              <a:rPr lang="en-US" sz="2800" dirty="0" err="1">
                <a:solidFill>
                  <a:srgbClr val="374151"/>
                </a:solidFill>
                <a:latin typeface="Söhne"/>
              </a:rPr>
              <a:t>tập</a:t>
            </a:r>
            <a:r>
              <a:rPr lang="en-US" sz="2800" dirty="0">
                <a:solidFill>
                  <a:srgbClr val="374151"/>
                </a:solidFill>
                <a:latin typeface="Söhne"/>
              </a:rPr>
              <a:t> </a:t>
            </a:r>
            <a:r>
              <a:rPr lang="en-US" sz="2800" dirty="0" err="1">
                <a:solidFill>
                  <a:srgbClr val="374151"/>
                </a:solidFill>
                <a:latin typeface="Söhne"/>
              </a:rPr>
              <a:t>sử</a:t>
            </a:r>
            <a:r>
              <a:rPr lang="en-US" sz="2800" dirty="0">
                <a:solidFill>
                  <a:srgbClr val="374151"/>
                </a:solidFill>
                <a:latin typeface="Söhne"/>
              </a:rPr>
              <a:t> </a:t>
            </a:r>
            <a:r>
              <a:rPr lang="en-US" sz="2800" dirty="0" err="1">
                <a:solidFill>
                  <a:srgbClr val="374151"/>
                </a:solidFill>
                <a:latin typeface="Söhne"/>
              </a:rPr>
              <a:t>dụng</a:t>
            </a:r>
            <a:r>
              <a:rPr lang="en-US" sz="2800" dirty="0">
                <a:solidFill>
                  <a:srgbClr val="374151"/>
                </a:solidFill>
                <a:latin typeface="Söhne"/>
              </a:rPr>
              <a:t> H5P.</a:t>
            </a:r>
          </a:p>
          <a:p>
            <a:pPr algn="just">
              <a:buFont typeface="Arial" panose="020B0604020202020204" pitchFamily="34" charset="0"/>
              <a:buChar char="•"/>
            </a:pPr>
            <a:r>
              <a:rPr lang="en-US" sz="2800" dirty="0" err="1">
                <a:solidFill>
                  <a:srgbClr val="374151"/>
                </a:solidFill>
                <a:latin typeface="Söhne"/>
              </a:rPr>
              <a:t>Các</a:t>
            </a:r>
            <a:r>
              <a:rPr lang="en-US" sz="2800" dirty="0">
                <a:solidFill>
                  <a:srgbClr val="374151"/>
                </a:solidFill>
                <a:latin typeface="Söhne"/>
              </a:rPr>
              <a:t> </a:t>
            </a:r>
            <a:r>
              <a:rPr lang="en-US" sz="2800" dirty="0" err="1">
                <a:solidFill>
                  <a:srgbClr val="374151"/>
                </a:solidFill>
                <a:latin typeface="Söhne"/>
              </a:rPr>
              <a:t>doanh</a:t>
            </a:r>
            <a:r>
              <a:rPr lang="en-US" sz="2800" dirty="0">
                <a:solidFill>
                  <a:srgbClr val="374151"/>
                </a:solidFill>
                <a:latin typeface="Söhne"/>
              </a:rPr>
              <a:t> </a:t>
            </a:r>
            <a:r>
              <a:rPr lang="en-US" sz="2800" dirty="0" err="1">
                <a:solidFill>
                  <a:srgbClr val="374151"/>
                </a:solidFill>
                <a:latin typeface="Söhne"/>
              </a:rPr>
              <a:t>nghiệp</a:t>
            </a:r>
            <a:r>
              <a:rPr lang="en-US" sz="2800" dirty="0">
                <a:solidFill>
                  <a:srgbClr val="374151"/>
                </a:solidFill>
                <a:latin typeface="Söhne"/>
              </a:rPr>
              <a:t> </a:t>
            </a:r>
            <a:r>
              <a:rPr lang="en-US" sz="2800" dirty="0" err="1">
                <a:solidFill>
                  <a:srgbClr val="374151"/>
                </a:solidFill>
                <a:latin typeface="Söhne"/>
              </a:rPr>
              <a:t>đang</a:t>
            </a:r>
            <a:r>
              <a:rPr lang="en-US" sz="2800" dirty="0">
                <a:solidFill>
                  <a:srgbClr val="374151"/>
                </a:solidFill>
                <a:latin typeface="Söhne"/>
              </a:rPr>
              <a:t> </a:t>
            </a:r>
            <a:r>
              <a:rPr lang="en-US" sz="2800" dirty="0" err="1">
                <a:solidFill>
                  <a:srgbClr val="374151"/>
                </a:solidFill>
                <a:latin typeface="Söhne"/>
              </a:rPr>
              <a:t>sử</a:t>
            </a:r>
            <a:r>
              <a:rPr lang="en-US" sz="2800" dirty="0">
                <a:solidFill>
                  <a:srgbClr val="374151"/>
                </a:solidFill>
                <a:latin typeface="Söhne"/>
              </a:rPr>
              <a:t> </a:t>
            </a:r>
            <a:r>
              <a:rPr lang="en-US" sz="2800" dirty="0" err="1">
                <a:solidFill>
                  <a:srgbClr val="374151"/>
                </a:solidFill>
                <a:latin typeface="Söhne"/>
              </a:rPr>
              <a:t>dụng</a:t>
            </a:r>
            <a:r>
              <a:rPr lang="en-US" sz="2800" dirty="0">
                <a:solidFill>
                  <a:srgbClr val="374151"/>
                </a:solidFill>
                <a:latin typeface="Söhne"/>
              </a:rPr>
              <a:t> H5P </a:t>
            </a:r>
            <a:r>
              <a:rPr lang="en-US" sz="2800" dirty="0" err="1">
                <a:solidFill>
                  <a:srgbClr val="374151"/>
                </a:solidFill>
                <a:latin typeface="Söhne"/>
              </a:rPr>
              <a:t>trong</a:t>
            </a:r>
            <a:r>
              <a:rPr lang="en-US" sz="2800" dirty="0">
                <a:solidFill>
                  <a:srgbClr val="374151"/>
                </a:solidFill>
                <a:latin typeface="Söhne"/>
              </a:rPr>
              <a:t> </a:t>
            </a:r>
            <a:r>
              <a:rPr lang="en-US" sz="2800" dirty="0" err="1">
                <a:solidFill>
                  <a:srgbClr val="374151"/>
                </a:solidFill>
                <a:latin typeface="Söhne"/>
              </a:rPr>
              <a:t>hệ</a:t>
            </a:r>
            <a:r>
              <a:rPr lang="en-US" sz="2800" dirty="0">
                <a:solidFill>
                  <a:srgbClr val="374151"/>
                </a:solidFill>
                <a:latin typeface="Söhne"/>
              </a:rPr>
              <a:t> </a:t>
            </a:r>
            <a:r>
              <a:rPr lang="en-US" sz="2800" dirty="0" err="1">
                <a:solidFill>
                  <a:srgbClr val="374151"/>
                </a:solidFill>
                <a:latin typeface="Söhne"/>
              </a:rPr>
              <a:t>thống</a:t>
            </a:r>
            <a:r>
              <a:rPr lang="en-US" sz="2800" dirty="0">
                <a:solidFill>
                  <a:srgbClr val="374151"/>
                </a:solidFill>
                <a:latin typeface="Söhne"/>
              </a:rPr>
              <a:t> </a:t>
            </a:r>
            <a:r>
              <a:rPr lang="en-US" sz="2800" dirty="0" err="1">
                <a:solidFill>
                  <a:srgbClr val="374151"/>
                </a:solidFill>
                <a:latin typeface="Söhne"/>
              </a:rPr>
              <a:t>quản</a:t>
            </a:r>
            <a:r>
              <a:rPr lang="en-US" sz="2800" dirty="0">
                <a:solidFill>
                  <a:srgbClr val="374151"/>
                </a:solidFill>
                <a:latin typeface="Söhne"/>
              </a:rPr>
              <a:t> </a:t>
            </a:r>
            <a:r>
              <a:rPr lang="en-US" sz="2800" dirty="0" err="1">
                <a:solidFill>
                  <a:srgbClr val="374151"/>
                </a:solidFill>
                <a:latin typeface="Söhne"/>
              </a:rPr>
              <a:t>lý</a:t>
            </a:r>
            <a:r>
              <a:rPr lang="en-US" sz="2800" dirty="0">
                <a:solidFill>
                  <a:srgbClr val="374151"/>
                </a:solidFill>
                <a:latin typeface="Söhne"/>
              </a:rPr>
              <a:t> </a:t>
            </a:r>
            <a:r>
              <a:rPr lang="en-US" sz="2800" dirty="0" err="1">
                <a:solidFill>
                  <a:srgbClr val="374151"/>
                </a:solidFill>
                <a:latin typeface="Söhne"/>
              </a:rPr>
              <a:t>học</a:t>
            </a:r>
            <a:r>
              <a:rPr lang="en-US" sz="2800" dirty="0">
                <a:solidFill>
                  <a:srgbClr val="374151"/>
                </a:solidFill>
                <a:latin typeface="Söhne"/>
              </a:rPr>
              <a:t> </a:t>
            </a:r>
            <a:r>
              <a:rPr lang="en-US" sz="2800" dirty="0" err="1">
                <a:solidFill>
                  <a:srgbClr val="374151"/>
                </a:solidFill>
                <a:latin typeface="Söhne"/>
              </a:rPr>
              <a:t>tập</a:t>
            </a:r>
            <a:r>
              <a:rPr lang="en-US" sz="2800" dirty="0">
                <a:solidFill>
                  <a:srgbClr val="374151"/>
                </a:solidFill>
                <a:latin typeface="Söhne"/>
              </a:rPr>
              <a:t>: </a:t>
            </a:r>
            <a:br>
              <a:rPr lang="en-US" sz="2800" dirty="0">
                <a:solidFill>
                  <a:srgbClr val="374151"/>
                </a:solidFill>
                <a:latin typeface="Söhne"/>
              </a:rPr>
            </a:br>
            <a:r>
              <a:rPr lang="en-US" sz="2800" dirty="0">
                <a:solidFill>
                  <a:srgbClr val="374151"/>
                </a:solidFill>
                <a:latin typeface="Söhne"/>
              </a:rPr>
              <a:t>+</a:t>
            </a:r>
            <a:r>
              <a:rPr lang="en-US" sz="2800" dirty="0" err="1">
                <a:solidFill>
                  <a:srgbClr val="374151"/>
                </a:solidFill>
                <a:latin typeface="Söhne"/>
              </a:rPr>
              <a:t>Công</a:t>
            </a:r>
            <a:r>
              <a:rPr lang="en-US" sz="2800" dirty="0">
                <a:solidFill>
                  <a:srgbClr val="374151"/>
                </a:solidFill>
                <a:latin typeface="Söhne"/>
              </a:rPr>
              <a:t> ty CP </a:t>
            </a:r>
            <a:r>
              <a:rPr lang="en-US" sz="2800" dirty="0" err="1">
                <a:solidFill>
                  <a:srgbClr val="374151"/>
                </a:solidFill>
                <a:latin typeface="Söhne"/>
              </a:rPr>
              <a:t>phát</a:t>
            </a:r>
            <a:r>
              <a:rPr lang="en-US" sz="2800" dirty="0">
                <a:solidFill>
                  <a:srgbClr val="374151"/>
                </a:solidFill>
                <a:latin typeface="Söhne"/>
              </a:rPr>
              <a:t> </a:t>
            </a:r>
            <a:r>
              <a:rPr lang="en-US" sz="2800" dirty="0" err="1">
                <a:solidFill>
                  <a:srgbClr val="374151"/>
                </a:solidFill>
                <a:latin typeface="Söhne"/>
              </a:rPr>
              <a:t>hành</a:t>
            </a:r>
            <a:r>
              <a:rPr lang="en-US" sz="2800" dirty="0">
                <a:solidFill>
                  <a:srgbClr val="374151"/>
                </a:solidFill>
                <a:latin typeface="Söhne"/>
              </a:rPr>
              <a:t> </a:t>
            </a:r>
            <a:r>
              <a:rPr lang="en-US" sz="2800" dirty="0" err="1">
                <a:solidFill>
                  <a:srgbClr val="374151"/>
                </a:solidFill>
                <a:latin typeface="Söhne"/>
              </a:rPr>
              <a:t>sách</a:t>
            </a:r>
            <a:r>
              <a:rPr lang="en-US" sz="2800" dirty="0">
                <a:solidFill>
                  <a:srgbClr val="374151"/>
                </a:solidFill>
                <a:latin typeface="Söhne"/>
              </a:rPr>
              <a:t> </a:t>
            </a:r>
            <a:r>
              <a:rPr lang="en-US" sz="2800" dirty="0" err="1">
                <a:solidFill>
                  <a:srgbClr val="374151"/>
                </a:solidFill>
                <a:latin typeface="Söhne"/>
              </a:rPr>
              <a:t>giáo</a:t>
            </a:r>
            <a:r>
              <a:rPr lang="en-US" sz="2800" dirty="0">
                <a:solidFill>
                  <a:srgbClr val="374151"/>
                </a:solidFill>
                <a:latin typeface="Söhne"/>
              </a:rPr>
              <a:t> </a:t>
            </a:r>
            <a:r>
              <a:rPr lang="en-US" sz="2800" dirty="0" err="1">
                <a:solidFill>
                  <a:srgbClr val="374151"/>
                </a:solidFill>
                <a:latin typeface="Söhne"/>
              </a:rPr>
              <a:t>dục</a:t>
            </a:r>
            <a:r>
              <a:rPr lang="en-US" sz="2800" dirty="0">
                <a:solidFill>
                  <a:srgbClr val="374151"/>
                </a:solidFill>
                <a:latin typeface="Söhne"/>
              </a:rPr>
              <a:t> EBD.</a:t>
            </a:r>
          </a:p>
          <a:p>
            <a:pPr algn="just"/>
            <a:r>
              <a:rPr lang="en-US" sz="2800" dirty="0">
                <a:solidFill>
                  <a:srgbClr val="374151"/>
                </a:solidFill>
                <a:latin typeface="Söhne"/>
              </a:rPr>
              <a:t>+</a:t>
            </a:r>
            <a:r>
              <a:rPr lang="en-US" sz="2800" dirty="0" err="1">
                <a:solidFill>
                  <a:srgbClr val="374151"/>
                </a:solidFill>
                <a:latin typeface="Söhne"/>
              </a:rPr>
              <a:t>Công</a:t>
            </a:r>
            <a:r>
              <a:rPr lang="en-US" sz="2800" dirty="0">
                <a:solidFill>
                  <a:srgbClr val="374151"/>
                </a:solidFill>
                <a:latin typeface="Söhne"/>
              </a:rPr>
              <a:t> ty CP MEGASCHOOL </a:t>
            </a:r>
          </a:p>
          <a:p>
            <a:pPr algn="just"/>
            <a:r>
              <a:rPr lang="en-US" sz="2800" dirty="0">
                <a:solidFill>
                  <a:srgbClr val="374151"/>
                </a:solidFill>
                <a:latin typeface="Söhne"/>
              </a:rPr>
              <a:t> </a:t>
            </a:r>
            <a:endParaRPr lang="vi-VN" sz="2800" b="0" i="0" dirty="0">
              <a:solidFill>
                <a:srgbClr val="374151"/>
              </a:solidFill>
              <a:effectLst/>
              <a:latin typeface="Söhne"/>
            </a:endParaRPr>
          </a:p>
        </p:txBody>
      </p:sp>
      <p:grpSp>
        <p:nvGrpSpPr>
          <p:cNvPr id="8" name="Group 8"/>
          <p:cNvGrpSpPr/>
          <p:nvPr/>
        </p:nvGrpSpPr>
        <p:grpSpPr>
          <a:xfrm>
            <a:off x="1028700" y="892698"/>
            <a:ext cx="8753206" cy="3126374"/>
            <a:chOff x="0" y="-104775"/>
            <a:chExt cx="11670941" cy="4168499"/>
          </a:xfrm>
        </p:grpSpPr>
        <p:sp>
          <p:nvSpPr>
            <p:cNvPr id="9" name="TextBox 9"/>
            <p:cNvSpPr txBox="1"/>
            <p:nvPr/>
          </p:nvSpPr>
          <p:spPr>
            <a:xfrm>
              <a:off x="0" y="3540907"/>
              <a:ext cx="11670941" cy="522817"/>
            </a:xfrm>
            <a:prstGeom prst="rect">
              <a:avLst/>
            </a:prstGeom>
          </p:spPr>
          <p:txBody>
            <a:bodyPr lIns="0" tIns="0" rIns="0" bIns="0" rtlCol="0" anchor="t">
              <a:spAutoFit/>
            </a:bodyPr>
            <a:lstStyle/>
            <a:p>
              <a:pPr>
                <a:lnSpc>
                  <a:spcPts val="3249"/>
                </a:lnSpc>
              </a:pPr>
              <a:endParaRPr lang="en-US" sz="2499" dirty="0">
                <a:solidFill>
                  <a:srgbClr val="1B1B19"/>
                </a:solidFill>
                <a:latin typeface="Muli Regular"/>
              </a:endParaRPr>
            </a:p>
          </p:txBody>
        </p:sp>
        <p:sp>
          <p:nvSpPr>
            <p:cNvPr id="10" name="TextBox 10"/>
            <p:cNvSpPr txBox="1"/>
            <p:nvPr/>
          </p:nvSpPr>
          <p:spPr>
            <a:xfrm>
              <a:off x="0" y="-104775"/>
              <a:ext cx="11670941" cy="3328775"/>
            </a:xfrm>
            <a:prstGeom prst="rect">
              <a:avLst/>
            </a:prstGeom>
          </p:spPr>
          <p:txBody>
            <a:bodyPr lIns="0" tIns="0" rIns="0" bIns="0" rtlCol="0" anchor="t">
              <a:spAutoFit/>
            </a:bodyPr>
            <a:lstStyle/>
            <a:p>
              <a:pPr>
                <a:lnSpc>
                  <a:spcPts val="10050"/>
                </a:lnSpc>
              </a:pPr>
              <a:r>
                <a:rPr lang="en-US" sz="7500" dirty="0" err="1">
                  <a:solidFill>
                    <a:srgbClr val="66121F"/>
                  </a:solidFill>
                  <a:latin typeface="Muli Regular"/>
                </a:rPr>
                <a:t>Tình</a:t>
              </a:r>
              <a:r>
                <a:rPr lang="en-US" sz="7500" dirty="0">
                  <a:solidFill>
                    <a:srgbClr val="66121F"/>
                  </a:solidFill>
                  <a:latin typeface="Muli Regular"/>
                </a:rPr>
                <a:t> </a:t>
              </a:r>
              <a:r>
                <a:rPr lang="en-US" sz="7500" dirty="0" err="1">
                  <a:solidFill>
                    <a:srgbClr val="66121F"/>
                  </a:solidFill>
                  <a:latin typeface="Muli Regular"/>
                </a:rPr>
                <a:t>hình</a:t>
              </a:r>
              <a:r>
                <a:rPr lang="en-US" sz="7500" dirty="0">
                  <a:solidFill>
                    <a:srgbClr val="66121F"/>
                  </a:solidFill>
                  <a:latin typeface="Muli Regular"/>
                </a:rPr>
                <a:t> </a:t>
              </a:r>
              <a:r>
                <a:rPr lang="en-US" sz="7500" dirty="0" err="1">
                  <a:solidFill>
                    <a:srgbClr val="66121F"/>
                  </a:solidFill>
                  <a:latin typeface="Muli Regular"/>
                </a:rPr>
                <a:t>nghiên</a:t>
              </a:r>
              <a:r>
                <a:rPr lang="en-US" sz="7500" dirty="0">
                  <a:solidFill>
                    <a:srgbClr val="66121F"/>
                  </a:solidFill>
                  <a:latin typeface="Muli Regular"/>
                </a:rPr>
                <a:t> </a:t>
              </a:r>
              <a:r>
                <a:rPr lang="en-US" sz="7500" dirty="0" err="1">
                  <a:solidFill>
                    <a:srgbClr val="66121F"/>
                  </a:solidFill>
                  <a:latin typeface="Muli Regular"/>
                </a:rPr>
                <a:t>cứu</a:t>
              </a:r>
              <a:r>
                <a:rPr lang="en-US" sz="7500" dirty="0">
                  <a:solidFill>
                    <a:srgbClr val="66121F"/>
                  </a:solidFill>
                  <a:latin typeface="Muli Regular"/>
                </a:rPr>
                <a:t> </a:t>
              </a:r>
              <a:r>
                <a:rPr lang="en-US" sz="7500" dirty="0" err="1">
                  <a:solidFill>
                    <a:srgbClr val="66121F"/>
                  </a:solidFill>
                  <a:latin typeface="Muli Regular"/>
                </a:rPr>
                <a:t>trong</a:t>
              </a:r>
              <a:r>
                <a:rPr lang="en-US" sz="7500" dirty="0">
                  <a:solidFill>
                    <a:srgbClr val="66121F"/>
                  </a:solidFill>
                  <a:latin typeface="Muli Regular"/>
                </a:rPr>
                <a:t> </a:t>
              </a:r>
              <a:r>
                <a:rPr lang="en-US" sz="7500" dirty="0" err="1">
                  <a:solidFill>
                    <a:srgbClr val="66121F"/>
                  </a:solidFill>
                  <a:latin typeface="Muli Regular"/>
                </a:rPr>
                <a:t>nước</a:t>
              </a:r>
              <a:endParaRPr lang="en-US" sz="7500" dirty="0">
                <a:solidFill>
                  <a:srgbClr val="66121F"/>
                </a:solidFill>
                <a:latin typeface="Muli Regular"/>
              </a:endParaRPr>
            </a:p>
          </p:txBody>
        </p:sp>
      </p:grpSp>
      <p:sp>
        <p:nvSpPr>
          <p:cNvPr id="11" name="TextBox 11"/>
          <p:cNvSpPr txBox="1"/>
          <p:nvPr/>
        </p:nvSpPr>
        <p:spPr>
          <a:xfrm>
            <a:off x="11624335" y="9001125"/>
            <a:ext cx="5634965" cy="257175"/>
          </a:xfrm>
          <a:prstGeom prst="rect">
            <a:avLst/>
          </a:prstGeom>
        </p:spPr>
        <p:txBody>
          <a:bodyPr lIns="0" tIns="0" rIns="0" bIns="0" rtlCol="0" anchor="t">
            <a:spAutoFit/>
          </a:bodyPr>
          <a:lstStyle/>
          <a:p>
            <a:pPr>
              <a:lnSpc>
                <a:spcPts val="2160"/>
              </a:lnSpc>
            </a:pPr>
            <a:r>
              <a:rPr lang="en-US" sz="1800" u="sng">
                <a:solidFill>
                  <a:srgbClr val="1B1B19"/>
                </a:solidFill>
                <a:latin typeface="Muli Regular"/>
                <a:hlinkClick r:id="rId3" action="ppaction://hlinksldjump"/>
              </a:rPr>
              <a:t>Quay lại Trang Tổng quan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10170981" y="1783638"/>
            <a:ext cx="7088319" cy="3717459"/>
            <a:chOff x="0" y="6350"/>
            <a:chExt cx="9451093" cy="4956611"/>
          </a:xfrm>
        </p:grpSpPr>
        <p:sp>
          <p:nvSpPr>
            <p:cNvPr id="3" name="TextBox 3"/>
            <p:cNvSpPr txBox="1"/>
            <p:nvPr/>
          </p:nvSpPr>
          <p:spPr>
            <a:xfrm>
              <a:off x="0" y="385181"/>
              <a:ext cx="9451093" cy="567933"/>
            </a:xfrm>
            <a:prstGeom prst="rect">
              <a:avLst/>
            </a:prstGeom>
          </p:spPr>
          <p:txBody>
            <a:bodyPr lIns="0" tIns="0" rIns="0" bIns="0" rtlCol="0" anchor="t">
              <a:spAutoFit/>
            </a:bodyPr>
            <a:lstStyle/>
            <a:p>
              <a:pPr marL="0" lvl="0" indent="0" algn="l">
                <a:lnSpc>
                  <a:spcPts val="3640"/>
                </a:lnSpc>
              </a:pPr>
              <a:r>
                <a:rPr lang="en-US" sz="2600" dirty="0">
                  <a:solidFill>
                    <a:srgbClr val="E15269"/>
                  </a:solidFill>
                  <a:latin typeface="Muli Regular Bold"/>
                </a:rPr>
                <a:t>H5p</a:t>
              </a:r>
            </a:p>
          </p:txBody>
        </p:sp>
        <p:sp>
          <p:nvSpPr>
            <p:cNvPr id="4" name="TextBox 4"/>
            <p:cNvSpPr txBox="1"/>
            <p:nvPr/>
          </p:nvSpPr>
          <p:spPr>
            <a:xfrm>
              <a:off x="0" y="2008307"/>
              <a:ext cx="9451093" cy="2954654"/>
            </a:xfrm>
            <a:prstGeom prst="rect">
              <a:avLst/>
            </a:prstGeom>
          </p:spPr>
          <p:txBody>
            <a:bodyPr lIns="0" tIns="0" rIns="0" bIns="0" rtlCol="0" anchor="t">
              <a:spAutoFit/>
            </a:bodyPr>
            <a:lstStyle/>
            <a:p>
              <a:pPr algn="just">
                <a:buFont typeface="Arial" panose="020B0604020202020204" pitchFamily="34" charset="0"/>
                <a:buChar char="•"/>
              </a:pPr>
              <a:r>
                <a:rPr lang="vi-VN" sz="2400" b="0" i="0" dirty="0">
                  <a:solidFill>
                    <a:schemeClr val="bg1"/>
                  </a:solidFill>
                  <a:effectLst/>
                  <a:latin typeface="Söhne"/>
                </a:rPr>
                <a:t>Công nghệ tương tác trên web.</a:t>
              </a:r>
            </a:p>
            <a:p>
              <a:pPr algn="just">
                <a:buFont typeface="Arial" panose="020B0604020202020204" pitchFamily="34" charset="0"/>
                <a:buChar char="•"/>
              </a:pPr>
              <a:r>
                <a:rPr lang="vi-VN" sz="2400" b="0" i="0" dirty="0">
                  <a:solidFill>
                    <a:schemeClr val="bg1"/>
                  </a:solidFill>
                  <a:effectLst/>
                  <a:latin typeface="Söhne"/>
                </a:rPr>
                <a:t>Tạo ra tài liệu phong phú và đa dạng.</a:t>
              </a:r>
            </a:p>
            <a:p>
              <a:pPr algn="just">
                <a:buFont typeface="Arial" panose="020B0604020202020204" pitchFamily="34" charset="0"/>
                <a:buChar char="•"/>
              </a:pPr>
              <a:r>
                <a:rPr lang="vi-VN" sz="2400" b="0" i="0" dirty="0">
                  <a:solidFill>
                    <a:schemeClr val="bg1"/>
                  </a:solidFill>
                  <a:effectLst/>
                  <a:latin typeface="Söhne"/>
                </a:rPr>
                <a:t>Hỗ trợ video, trò chơi, câu hỏi trắc nghiệm, và nhiều hơn nữa.</a:t>
              </a:r>
            </a:p>
            <a:p>
              <a:pPr algn="just">
                <a:buFont typeface="Arial" panose="020B0604020202020204" pitchFamily="34" charset="0"/>
                <a:buChar char="•"/>
              </a:pPr>
              <a:r>
                <a:rPr lang="vi-VN" sz="2400" b="0" i="0" dirty="0">
                  <a:solidFill>
                    <a:schemeClr val="bg1"/>
                  </a:solidFill>
                  <a:effectLst/>
                  <a:latin typeface="Söhne"/>
                </a:rPr>
                <a:t>Tăng tính tương tác và tham gia của người học.</a:t>
              </a:r>
            </a:p>
            <a:p>
              <a:pPr algn="just">
                <a:buFont typeface="Arial" panose="020B0604020202020204" pitchFamily="34" charset="0"/>
                <a:buChar char="•"/>
              </a:pPr>
              <a:r>
                <a:rPr lang="vi-VN" sz="2400" b="0" i="0" dirty="0">
                  <a:solidFill>
                    <a:schemeClr val="bg1"/>
                  </a:solidFill>
                  <a:effectLst/>
                  <a:latin typeface="Söhne"/>
                </a:rPr>
                <a:t>Thích ứng với giáo dục trực tuyến và đào tạo.</a:t>
              </a:r>
              <a:endParaRPr lang="en-US" sz="2200" dirty="0">
                <a:solidFill>
                  <a:schemeClr val="bg1"/>
                </a:solidFill>
                <a:latin typeface="Muli Regular"/>
              </a:endParaRPr>
            </a:p>
          </p:txBody>
        </p:sp>
        <p:sp>
          <p:nvSpPr>
            <p:cNvPr id="5" name="AutoShape 5"/>
            <p:cNvSpPr/>
            <p:nvPr/>
          </p:nvSpPr>
          <p:spPr>
            <a:xfrm>
              <a:off x="0" y="6350"/>
              <a:ext cx="9197093" cy="0"/>
            </a:xfrm>
            <a:prstGeom prst="line">
              <a:avLst/>
            </a:prstGeom>
            <a:ln w="12700" cap="flat">
              <a:solidFill>
                <a:srgbClr val="E15269"/>
              </a:solidFill>
              <a:prstDash val="solid"/>
              <a:headEnd type="none" w="sm" len="sm"/>
              <a:tailEnd type="none" w="sm" len="sm"/>
            </a:ln>
          </p:spPr>
          <p:txBody>
            <a:bodyPr/>
            <a:lstStyle/>
            <a:p>
              <a:endParaRPr lang="en-US"/>
            </a:p>
          </p:txBody>
        </p:sp>
      </p:grpSp>
      <p:sp>
        <p:nvSpPr>
          <p:cNvPr id="6" name="Freeform 6"/>
          <p:cNvSpPr/>
          <p:nvPr/>
        </p:nvSpPr>
        <p:spPr>
          <a:xfrm rot="-537795" flipH="1">
            <a:off x="-343883" y="4579865"/>
            <a:ext cx="8848833" cy="11878257"/>
          </a:xfrm>
          <a:custGeom>
            <a:avLst/>
            <a:gdLst/>
            <a:ahLst/>
            <a:cxnLst/>
            <a:rect l="l" t="t" r="r" b="b"/>
            <a:pathLst>
              <a:path w="8848833" h="11878257">
                <a:moveTo>
                  <a:pt x="8848833" y="0"/>
                </a:moveTo>
                <a:lnTo>
                  <a:pt x="0" y="0"/>
                </a:lnTo>
                <a:lnTo>
                  <a:pt x="0" y="11878256"/>
                </a:lnTo>
                <a:lnTo>
                  <a:pt x="8848833" y="11878256"/>
                </a:lnTo>
                <a:lnTo>
                  <a:pt x="88488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1683625"/>
            <a:ext cx="8347543" cy="2345835"/>
          </a:xfrm>
          <a:prstGeom prst="rect">
            <a:avLst/>
          </a:prstGeom>
        </p:spPr>
        <p:txBody>
          <a:bodyPr lIns="0" tIns="0" rIns="0" bIns="0" rtlCol="0" anchor="t">
            <a:spAutoFit/>
          </a:bodyPr>
          <a:lstStyle/>
          <a:p>
            <a:pPr marL="0" lvl="0" indent="0" algn="l">
              <a:lnSpc>
                <a:spcPts val="9486"/>
              </a:lnSpc>
            </a:pPr>
            <a:r>
              <a:rPr lang="en-US" sz="6975" dirty="0" err="1">
                <a:solidFill>
                  <a:srgbClr val="F4F4F4"/>
                </a:solidFill>
                <a:latin typeface="Muli Regular"/>
              </a:rPr>
              <a:t>Góc</a:t>
            </a:r>
            <a:r>
              <a:rPr lang="en-US" sz="6975" dirty="0">
                <a:solidFill>
                  <a:srgbClr val="F4F4F4"/>
                </a:solidFill>
                <a:latin typeface="Muli Regular"/>
              </a:rPr>
              <a:t> </a:t>
            </a:r>
            <a:r>
              <a:rPr lang="en-US" sz="6975" dirty="0" err="1">
                <a:solidFill>
                  <a:srgbClr val="F4F4F4"/>
                </a:solidFill>
                <a:latin typeface="Muli Regular"/>
              </a:rPr>
              <a:t>nhìn</a:t>
            </a:r>
            <a:r>
              <a:rPr lang="en-US" sz="6975" dirty="0">
                <a:solidFill>
                  <a:srgbClr val="F4F4F4"/>
                </a:solidFill>
                <a:latin typeface="Muli Regular"/>
              </a:rPr>
              <a:t> </a:t>
            </a:r>
            <a:r>
              <a:rPr lang="en-US" sz="6975" dirty="0" err="1">
                <a:solidFill>
                  <a:srgbClr val="F4F4F4"/>
                </a:solidFill>
                <a:latin typeface="Muli Regular"/>
              </a:rPr>
              <a:t>về</a:t>
            </a:r>
            <a:r>
              <a:rPr lang="en-US" sz="6975" dirty="0">
                <a:solidFill>
                  <a:srgbClr val="F4F4F4"/>
                </a:solidFill>
                <a:latin typeface="Muli Regular"/>
              </a:rPr>
              <a:t> Power Point &amp; H5p</a:t>
            </a:r>
          </a:p>
        </p:txBody>
      </p:sp>
      <p:sp>
        <p:nvSpPr>
          <p:cNvPr id="8" name="TextBox 8"/>
          <p:cNvSpPr txBox="1"/>
          <p:nvPr/>
        </p:nvSpPr>
        <p:spPr>
          <a:xfrm>
            <a:off x="1028700" y="1038225"/>
            <a:ext cx="7769781" cy="257175"/>
          </a:xfrm>
          <a:prstGeom prst="rect">
            <a:avLst/>
          </a:prstGeom>
        </p:spPr>
        <p:txBody>
          <a:bodyPr lIns="0" tIns="0" rIns="0" bIns="0" rtlCol="0" anchor="t">
            <a:spAutoFit/>
          </a:bodyPr>
          <a:lstStyle/>
          <a:p>
            <a:pPr>
              <a:lnSpc>
                <a:spcPts val="2160"/>
              </a:lnSpc>
            </a:pPr>
            <a:r>
              <a:rPr lang="en-US" sz="1800" u="sng">
                <a:solidFill>
                  <a:srgbClr val="F4F4F4"/>
                </a:solidFill>
                <a:latin typeface="Muli Regular"/>
                <a:hlinkClick r:id="rId4" action="ppaction://hlinksldjump"/>
              </a:rPr>
              <a:t>QUAY LẠI TRANG TỔNG QUAN</a:t>
            </a:r>
          </a:p>
        </p:txBody>
      </p:sp>
      <p:grpSp>
        <p:nvGrpSpPr>
          <p:cNvPr id="10" name="Group 10"/>
          <p:cNvGrpSpPr/>
          <p:nvPr/>
        </p:nvGrpSpPr>
        <p:grpSpPr>
          <a:xfrm>
            <a:off x="10170981" y="5553619"/>
            <a:ext cx="7088319" cy="3348127"/>
            <a:chOff x="0" y="6350"/>
            <a:chExt cx="9451093" cy="4464168"/>
          </a:xfrm>
        </p:grpSpPr>
        <p:sp>
          <p:nvSpPr>
            <p:cNvPr id="11" name="TextBox 11"/>
            <p:cNvSpPr txBox="1"/>
            <p:nvPr/>
          </p:nvSpPr>
          <p:spPr>
            <a:xfrm>
              <a:off x="0" y="385180"/>
              <a:ext cx="9451093" cy="567933"/>
            </a:xfrm>
            <a:prstGeom prst="rect">
              <a:avLst/>
            </a:prstGeom>
          </p:spPr>
          <p:txBody>
            <a:bodyPr lIns="0" tIns="0" rIns="0" bIns="0" rtlCol="0" anchor="t">
              <a:spAutoFit/>
            </a:bodyPr>
            <a:lstStyle/>
            <a:p>
              <a:pPr marL="0" lvl="0" indent="0" algn="l">
                <a:lnSpc>
                  <a:spcPts val="3640"/>
                </a:lnSpc>
              </a:pPr>
              <a:r>
                <a:rPr lang="en-US" sz="2600" dirty="0">
                  <a:solidFill>
                    <a:srgbClr val="E15269"/>
                  </a:solidFill>
                  <a:latin typeface="Muli Regular Bold"/>
                </a:rPr>
                <a:t>Power Point </a:t>
              </a:r>
            </a:p>
          </p:txBody>
        </p:sp>
        <p:sp>
          <p:nvSpPr>
            <p:cNvPr id="12" name="TextBox 12"/>
            <p:cNvSpPr txBox="1"/>
            <p:nvPr/>
          </p:nvSpPr>
          <p:spPr>
            <a:xfrm>
              <a:off x="0" y="2008307"/>
              <a:ext cx="9451093" cy="2462211"/>
            </a:xfrm>
            <a:prstGeom prst="rect">
              <a:avLst/>
            </a:prstGeom>
          </p:spPr>
          <p:txBody>
            <a:bodyPr lIns="0" tIns="0" rIns="0" bIns="0" rtlCol="0" anchor="t">
              <a:spAutoFit/>
            </a:bodyPr>
            <a:lstStyle/>
            <a:p>
              <a:pPr algn="l">
                <a:buFont typeface="Arial" panose="020B0604020202020204" pitchFamily="34" charset="0"/>
                <a:buChar char="•"/>
              </a:pPr>
              <a:r>
                <a:rPr lang="vi-VN" sz="2400" b="0" i="0" dirty="0">
                  <a:solidFill>
                    <a:schemeClr val="bg1"/>
                  </a:solidFill>
                  <a:effectLst/>
                  <a:latin typeface="Söhne"/>
                </a:rPr>
                <a:t>Công cụ phổ biến trong giảng dạy.</a:t>
              </a:r>
            </a:p>
            <a:p>
              <a:pPr algn="l">
                <a:buFont typeface="Arial" panose="020B0604020202020204" pitchFamily="34" charset="0"/>
                <a:buChar char="•"/>
              </a:pPr>
              <a:r>
                <a:rPr lang="vi-VN" sz="2400" b="0" i="0" dirty="0">
                  <a:solidFill>
                    <a:schemeClr val="bg1"/>
                  </a:solidFill>
                  <a:effectLst/>
                  <a:latin typeface="Söhne"/>
                </a:rPr>
                <a:t>Hạn chế về tính tương tác và đa dạng nội dung.</a:t>
              </a:r>
            </a:p>
            <a:p>
              <a:pPr algn="l">
                <a:buFont typeface="Arial" panose="020B0604020202020204" pitchFamily="34" charset="0"/>
                <a:buChar char="•"/>
              </a:pPr>
              <a:r>
                <a:rPr lang="vi-VN" sz="2400" b="0" i="0" dirty="0">
                  <a:solidFill>
                    <a:schemeClr val="bg1"/>
                  </a:solidFill>
                  <a:effectLst/>
                  <a:latin typeface="Söhne"/>
                </a:rPr>
                <a:t>Thường dùng để trình bày thông tin tĩnh.</a:t>
              </a:r>
            </a:p>
            <a:p>
              <a:pPr algn="l">
                <a:buFont typeface="Arial" panose="020B0604020202020204" pitchFamily="34" charset="0"/>
                <a:buChar char="•"/>
              </a:pPr>
              <a:r>
                <a:rPr lang="vi-VN" sz="2400" b="0" i="0" dirty="0">
                  <a:solidFill>
                    <a:schemeClr val="bg1"/>
                  </a:solidFill>
                  <a:effectLst/>
                  <a:latin typeface="Söhne"/>
                </a:rPr>
                <a:t>Chưa tạo được trải nghiệm tương tác cao.</a:t>
              </a:r>
            </a:p>
            <a:p>
              <a:pPr algn="l">
                <a:buFont typeface="Arial" panose="020B0604020202020204" pitchFamily="34" charset="0"/>
                <a:buChar char="•"/>
              </a:pPr>
              <a:r>
                <a:rPr lang="vi-VN" sz="2400" b="0" i="0" dirty="0">
                  <a:solidFill>
                    <a:schemeClr val="bg1"/>
                  </a:solidFill>
                  <a:effectLst/>
                  <a:latin typeface="Söhne"/>
                </a:rPr>
                <a:t>Phổ biến trong giảng dạy truyền thống.</a:t>
              </a:r>
            </a:p>
          </p:txBody>
        </p:sp>
        <p:sp>
          <p:nvSpPr>
            <p:cNvPr id="13" name="AutoShape 13"/>
            <p:cNvSpPr/>
            <p:nvPr/>
          </p:nvSpPr>
          <p:spPr>
            <a:xfrm>
              <a:off x="0" y="6350"/>
              <a:ext cx="9197093" cy="0"/>
            </a:xfrm>
            <a:prstGeom prst="line">
              <a:avLst/>
            </a:prstGeom>
            <a:ln w="12700" cap="flat">
              <a:solidFill>
                <a:srgbClr val="E15269"/>
              </a:solidFill>
              <a:prstDash val="solid"/>
              <a:headEnd type="none" w="sm" len="sm"/>
              <a:tailEnd type="none" w="sm" len="sm"/>
            </a:ln>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996304728"/>
              </p:ext>
            </p:extLst>
          </p:nvPr>
        </p:nvGraphicFramePr>
        <p:xfrm>
          <a:off x="1028700" y="2627228"/>
          <a:ext cx="16230600" cy="5966163"/>
        </p:xfrm>
        <a:graphic>
          <a:graphicData uri="http://schemas.openxmlformats.org/drawingml/2006/table">
            <a:tbl>
              <a:tblPr/>
              <a:tblGrid>
                <a:gridCol w="3543300">
                  <a:extLst>
                    <a:ext uri="{9D8B030D-6E8A-4147-A177-3AD203B41FA5}">
                      <a16:colId xmlns:a16="http://schemas.microsoft.com/office/drawing/2014/main" val="20000"/>
                    </a:ext>
                  </a:extLst>
                </a:gridCol>
                <a:gridCol w="5334000">
                  <a:extLst>
                    <a:ext uri="{9D8B030D-6E8A-4147-A177-3AD203B41FA5}">
                      <a16:colId xmlns:a16="http://schemas.microsoft.com/office/drawing/2014/main" val="3040571687"/>
                    </a:ext>
                  </a:extLst>
                </a:gridCol>
                <a:gridCol w="415957">
                  <a:extLst>
                    <a:ext uri="{9D8B030D-6E8A-4147-A177-3AD203B41FA5}">
                      <a16:colId xmlns:a16="http://schemas.microsoft.com/office/drawing/2014/main" val="20001"/>
                    </a:ext>
                  </a:extLst>
                </a:gridCol>
                <a:gridCol w="6518243">
                  <a:extLst>
                    <a:ext uri="{9D8B030D-6E8A-4147-A177-3AD203B41FA5}">
                      <a16:colId xmlns:a16="http://schemas.microsoft.com/office/drawing/2014/main" val="1749181778"/>
                    </a:ext>
                  </a:extLst>
                </a:gridCol>
                <a:gridCol w="419100">
                  <a:extLst>
                    <a:ext uri="{9D8B030D-6E8A-4147-A177-3AD203B41FA5}">
                      <a16:colId xmlns:a16="http://schemas.microsoft.com/office/drawing/2014/main" val="3350401967"/>
                    </a:ext>
                  </a:extLst>
                </a:gridCol>
              </a:tblGrid>
              <a:tr h="978722">
                <a:tc>
                  <a:txBody>
                    <a:bodyPr/>
                    <a:lstStyle/>
                    <a:p>
                      <a:pPr algn="ctr">
                        <a:lnSpc>
                          <a:spcPts val="3079"/>
                        </a:lnSpc>
                        <a:defRPr/>
                      </a:pPr>
                      <a:r>
                        <a:rPr lang="en-US" sz="2200" dirty="0" err="1">
                          <a:latin typeface="Muli Regular" panose="020B0604020202020204" charset="0"/>
                        </a:rPr>
                        <a:t>Tính</a:t>
                      </a:r>
                      <a:r>
                        <a:rPr lang="en-US" sz="2200" dirty="0">
                          <a:latin typeface="Muli Regular" panose="020B0604020202020204" charset="0"/>
                        </a:rPr>
                        <a:t> </a:t>
                      </a:r>
                      <a:r>
                        <a:rPr lang="en-US" sz="2200" dirty="0" err="1">
                          <a:latin typeface="Muli Regular" panose="020B0604020202020204" charset="0"/>
                        </a:rPr>
                        <a:t>năng</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chemeClr val="accent2">
                        <a:lumMod val="60000"/>
                        <a:lumOff val="40000"/>
                      </a:schemeClr>
                    </a:solidFill>
                  </a:tcPr>
                </a:tc>
                <a:tc>
                  <a:txBody>
                    <a:bodyPr/>
                    <a:lstStyle/>
                    <a:p>
                      <a:pPr algn="ctr">
                        <a:lnSpc>
                          <a:spcPts val="3079"/>
                        </a:lnSpc>
                        <a:defRPr/>
                      </a:pPr>
                      <a:r>
                        <a:rPr lang="en-US" sz="2200" dirty="0">
                          <a:latin typeface="Muli Regular" panose="020B0604020202020204" charset="0"/>
                        </a:rPr>
                        <a:t>Power Point</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chemeClr val="accent2">
                        <a:lumMod val="60000"/>
                        <a:lumOff val="40000"/>
                      </a:schemeClr>
                    </a:solidFill>
                  </a:tcPr>
                </a:tc>
                <a:tc gridSpan="2">
                  <a:txBody>
                    <a:bodyPr/>
                    <a:lstStyle/>
                    <a:p>
                      <a:pPr algn="ctr">
                        <a:lnSpc>
                          <a:spcPts val="3079"/>
                        </a:lnSpc>
                        <a:defRPr/>
                      </a:pPr>
                      <a:r>
                        <a:rPr lang="en-US" sz="2200" dirty="0">
                          <a:latin typeface="Muli Regular" panose="020B0604020202020204" charset="0"/>
                        </a:rPr>
                        <a:t>H5p</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chemeClr val="accent2">
                        <a:lumMod val="60000"/>
                        <a:lumOff val="40000"/>
                      </a:schemeClr>
                    </a:solidFill>
                  </a:tcPr>
                </a:tc>
                <a:tc hMerge="1">
                  <a:txBody>
                    <a:bodyPr/>
                    <a:lstStyle/>
                    <a:p>
                      <a:pPr algn="ctr">
                        <a:lnSpc>
                          <a:spcPts val="3079"/>
                        </a:lnSpc>
                        <a:defRPr/>
                      </a:pPr>
                      <a:r>
                        <a:rPr lang="en-US" sz="2200" dirty="0">
                          <a:latin typeface="Muli Regular" panose="020B0604020202020204" charset="0"/>
                        </a:rPr>
                        <a:t>H5p</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chemeClr val="accent2">
                        <a:lumMod val="60000"/>
                        <a:lumOff val="40000"/>
                      </a:schemeClr>
                    </a:solidFill>
                  </a:tcPr>
                </a:tc>
                <a:tc>
                  <a:txBody>
                    <a:bodyPr/>
                    <a:lstStyle/>
                    <a:p>
                      <a:pPr algn="ctr">
                        <a:lnSpc>
                          <a:spcPts val="3079"/>
                        </a:lnSpc>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985154">
                <a:tc>
                  <a:txBody>
                    <a:bodyPr/>
                    <a:lstStyle/>
                    <a:p>
                      <a:pPr algn="ctr">
                        <a:lnSpc>
                          <a:spcPts val="3079"/>
                        </a:lnSpc>
                        <a:defRPr/>
                      </a:pPr>
                      <a:r>
                        <a:rPr lang="en-US" sz="2200" dirty="0">
                          <a:latin typeface="Muli Regular" panose="020B0604020202020204" charset="0"/>
                        </a:rPr>
                        <a:t>Slide Dimensions</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algn="ctr">
                        <a:lnSpc>
                          <a:spcPts val="3079"/>
                        </a:lnSpc>
                        <a:defRPr/>
                      </a:pPr>
                      <a:r>
                        <a:rPr lang="en-US" sz="2200" dirty="0">
                          <a:latin typeface="Muli Regular" panose="020B0604020202020204" charset="0"/>
                        </a:rPr>
                        <a:t>16:9, 4:3 </a:t>
                      </a:r>
                      <a:r>
                        <a:rPr lang="en-US" sz="2200" dirty="0" err="1">
                          <a:latin typeface="Muli Regular" panose="020B0604020202020204" charset="0"/>
                        </a:rPr>
                        <a:t>hoặc</a:t>
                      </a:r>
                      <a:r>
                        <a:rPr lang="en-US" sz="2200" dirty="0">
                          <a:latin typeface="Muli Regular" panose="020B0604020202020204" charset="0"/>
                        </a:rPr>
                        <a:t> </a:t>
                      </a:r>
                      <a:r>
                        <a:rPr lang="en-US" sz="2200" dirty="0" err="1">
                          <a:latin typeface="Muli Regular" panose="020B0604020202020204" charset="0"/>
                        </a:rPr>
                        <a:t>tùy</a:t>
                      </a:r>
                      <a:r>
                        <a:rPr lang="en-US" sz="2200" dirty="0">
                          <a:latin typeface="Muli Regular" panose="020B0604020202020204" charset="0"/>
                        </a:rPr>
                        <a:t> </a:t>
                      </a:r>
                      <a:r>
                        <a:rPr lang="en-US" sz="2200" dirty="0" err="1">
                          <a:latin typeface="Muli Regular" panose="020B0604020202020204" charset="0"/>
                        </a:rPr>
                        <a:t>chỉnh</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gridSpan="2">
                  <a:txBody>
                    <a:bodyPr/>
                    <a:lstStyle/>
                    <a:p>
                      <a:pPr marL="237489" lvl="1" indent="0" algn="l">
                        <a:lnSpc>
                          <a:spcPts val="3079"/>
                        </a:lnSpc>
                        <a:buFont typeface="Arial"/>
                        <a:buNone/>
                        <a:defRPr/>
                      </a:pPr>
                      <a:r>
                        <a:rPr lang="en-US" sz="2200" dirty="0">
                          <a:latin typeface="Muli Regular" panose="020B0604020202020204" charset="0"/>
                        </a:rPr>
                        <a:t>2:1 &amp; </a:t>
                      </a:r>
                      <a:r>
                        <a:rPr lang="en-US" sz="2200" dirty="0" err="1">
                          <a:latin typeface="Muli Regular" panose="020B0604020202020204" charset="0"/>
                        </a:rPr>
                        <a:t>định</a:t>
                      </a:r>
                      <a:r>
                        <a:rPr lang="en-US" sz="2200" dirty="0">
                          <a:latin typeface="Muli Regular" panose="020B0604020202020204" charset="0"/>
                        </a:rPr>
                        <a:t> </a:t>
                      </a:r>
                      <a:r>
                        <a:rPr lang="en-US" sz="2200" dirty="0" err="1">
                          <a:latin typeface="Muli Regular" panose="020B0604020202020204" charset="0"/>
                        </a:rPr>
                        <a:t>dạng</a:t>
                      </a:r>
                      <a:r>
                        <a:rPr lang="en-US" sz="2200" dirty="0">
                          <a:latin typeface="Muli Regular" panose="020B0604020202020204" charset="0"/>
                        </a:rPr>
                        <a:t> </a:t>
                      </a:r>
                      <a:r>
                        <a:rPr lang="en-US" sz="2200" dirty="0" err="1">
                          <a:latin typeface="Muli Regular" panose="020B0604020202020204" charset="0"/>
                        </a:rPr>
                        <a:t>ngang</a:t>
                      </a:r>
                      <a:r>
                        <a:rPr lang="en-US" sz="2200" dirty="0">
                          <a:latin typeface="Muli Regular" panose="020B0604020202020204" charset="0"/>
                        </a:rPr>
                        <a:t> </a:t>
                      </a:r>
                      <a:r>
                        <a:rPr lang="en-US" sz="2200" dirty="0" err="1">
                          <a:latin typeface="Muli Regular" panose="020B0604020202020204" charset="0"/>
                        </a:rPr>
                        <a:t>màn</a:t>
                      </a:r>
                      <a:r>
                        <a:rPr lang="en-US" sz="2200" dirty="0">
                          <a:latin typeface="Muli Regular" panose="020B0604020202020204" charset="0"/>
                        </a:rPr>
                        <a:t> </a:t>
                      </a:r>
                      <a:r>
                        <a:rPr lang="en-US" sz="2200" dirty="0" err="1">
                          <a:latin typeface="Muli Regular" panose="020B0604020202020204" charset="0"/>
                        </a:rPr>
                        <a:t>hình</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hMerge="1">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85656">
                <a:tc>
                  <a:txBody>
                    <a:bodyPr/>
                    <a:lstStyle/>
                    <a:p>
                      <a:pPr algn="ctr">
                        <a:lnSpc>
                          <a:spcPts val="3079"/>
                        </a:lnSpc>
                        <a:defRPr/>
                      </a:pPr>
                      <a:r>
                        <a:rPr lang="en-US" sz="2200" dirty="0">
                          <a:latin typeface="Muli Regular" panose="020B0604020202020204" charset="0"/>
                        </a:rPr>
                        <a:t>Fonts Font Size</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algn="ctr">
                        <a:lnSpc>
                          <a:spcPts val="3079"/>
                        </a:lnSpc>
                        <a:defRPr/>
                      </a:pPr>
                      <a:r>
                        <a:rPr lang="en-US" sz="2200" dirty="0" err="1">
                          <a:latin typeface="Muli Regular" panose="020B0604020202020204" charset="0"/>
                        </a:rPr>
                        <a:t>Nhiều</a:t>
                      </a:r>
                      <a:r>
                        <a:rPr lang="en-US" sz="2200" dirty="0">
                          <a:latin typeface="Muli Regular" panose="020B0604020202020204" charset="0"/>
                        </a:rPr>
                        <a:t> </a:t>
                      </a:r>
                      <a:r>
                        <a:rPr lang="en-US" sz="2200" dirty="0" err="1">
                          <a:latin typeface="Muli Regular" panose="020B0604020202020204" charset="0"/>
                        </a:rPr>
                        <a:t>lựa</a:t>
                      </a:r>
                      <a:r>
                        <a:rPr lang="en-US" sz="2200" dirty="0">
                          <a:latin typeface="Muli Regular" panose="020B0604020202020204" charset="0"/>
                        </a:rPr>
                        <a:t> </a:t>
                      </a:r>
                      <a:r>
                        <a:rPr lang="en-US" sz="2200" dirty="0" err="1">
                          <a:latin typeface="Muli Regular" panose="020B0604020202020204" charset="0"/>
                        </a:rPr>
                        <a:t>chọn</a:t>
                      </a:r>
                      <a:r>
                        <a:rPr lang="en-US" sz="2200" dirty="0">
                          <a:latin typeface="Muli Regular" panose="020B0604020202020204" charset="0"/>
                        </a:rPr>
                        <a:t> / pt ( point)</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gridSpan="2">
                  <a:txBody>
                    <a:bodyPr/>
                    <a:lstStyle/>
                    <a:p>
                      <a:pPr marL="237489" lvl="1" indent="0" algn="l">
                        <a:lnSpc>
                          <a:spcPts val="3079"/>
                        </a:lnSpc>
                        <a:buFont typeface="Arial"/>
                        <a:buNone/>
                        <a:defRPr/>
                      </a:pPr>
                      <a:r>
                        <a:rPr lang="en-US" sz="2200" dirty="0">
                          <a:latin typeface="Muli Regular" panose="020B0604020202020204" charset="0"/>
                        </a:rPr>
                        <a:t>1 font / size </a:t>
                      </a:r>
                      <a:r>
                        <a:rPr lang="en-US" sz="2200" dirty="0" err="1">
                          <a:latin typeface="Muli Regular" panose="020B0604020202020204" charset="0"/>
                        </a:rPr>
                        <a:t>tính</a:t>
                      </a:r>
                      <a:r>
                        <a:rPr lang="en-US" sz="2200" dirty="0">
                          <a:latin typeface="Muli Regular" panose="020B0604020202020204" charset="0"/>
                        </a:rPr>
                        <a:t> </a:t>
                      </a:r>
                      <a:r>
                        <a:rPr lang="en-US" sz="2200" dirty="0" err="1">
                          <a:latin typeface="Muli Regular" panose="020B0604020202020204" charset="0"/>
                        </a:rPr>
                        <a:t>theo</a:t>
                      </a:r>
                      <a:r>
                        <a:rPr lang="en-US" sz="2200" dirty="0">
                          <a:latin typeface="Muli Regular" panose="020B0604020202020204" charset="0"/>
                        </a:rPr>
                        <a:t> </a:t>
                      </a:r>
                      <a:r>
                        <a:rPr lang="en-US" sz="2200" dirty="0" err="1">
                          <a:latin typeface="Muli Regular" panose="020B0604020202020204" charset="0"/>
                        </a:rPr>
                        <a:t>tỷ</a:t>
                      </a:r>
                      <a:r>
                        <a:rPr lang="en-US" sz="2200" dirty="0">
                          <a:latin typeface="Muli Regular" panose="020B0604020202020204" charset="0"/>
                        </a:rPr>
                        <a:t> </a:t>
                      </a:r>
                      <a:r>
                        <a:rPr lang="en-US" sz="2200" dirty="0" err="1">
                          <a:latin typeface="Muli Regular" panose="020B0604020202020204" charset="0"/>
                        </a:rPr>
                        <a:t>lệ</a:t>
                      </a:r>
                      <a:r>
                        <a:rPr lang="en-US" sz="2200" dirty="0">
                          <a:latin typeface="Muli Regular" panose="020B0604020202020204" charset="0"/>
                        </a:rPr>
                        <a:t> </a:t>
                      </a:r>
                      <a:r>
                        <a:rPr lang="en-US" sz="2200" dirty="0" err="1">
                          <a:latin typeface="Muli Regular" panose="020B0604020202020204" charset="0"/>
                        </a:rPr>
                        <a:t>phần</a:t>
                      </a:r>
                      <a:r>
                        <a:rPr lang="en-US" sz="2200" dirty="0">
                          <a:latin typeface="Muli Regular" panose="020B0604020202020204" charset="0"/>
                        </a:rPr>
                        <a:t> </a:t>
                      </a:r>
                      <a:r>
                        <a:rPr lang="en-US" sz="2200" dirty="0" err="1">
                          <a:latin typeface="Muli Regular" panose="020B0604020202020204" charset="0"/>
                        </a:rPr>
                        <a:t>trăm</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hMerge="1">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61289">
                <a:tc>
                  <a:txBody>
                    <a:bodyPr/>
                    <a:lstStyle/>
                    <a:p>
                      <a:pPr algn="ctr">
                        <a:lnSpc>
                          <a:spcPts val="3079"/>
                        </a:lnSpc>
                        <a:defRPr/>
                      </a:pPr>
                      <a:r>
                        <a:rPr lang="en-US" sz="2200" dirty="0">
                          <a:latin typeface="Muli Regular" panose="020B0604020202020204" charset="0"/>
                        </a:rPr>
                        <a:t>Transitions, Animations, &amp; Auto play</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algn="ctr">
                        <a:lnSpc>
                          <a:spcPts val="3079"/>
                        </a:lnSpc>
                        <a:defRPr/>
                      </a:pPr>
                      <a:r>
                        <a:rPr lang="en-US" sz="2200" dirty="0" err="1">
                          <a:latin typeface="Muli Regular" panose="020B0604020202020204" charset="0"/>
                        </a:rPr>
                        <a:t>Có</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gridSpan="2">
                  <a:txBody>
                    <a:bodyPr/>
                    <a:lstStyle/>
                    <a:p>
                      <a:pPr marL="237489" lvl="1" indent="0" algn="l">
                        <a:lnSpc>
                          <a:spcPts val="3079"/>
                        </a:lnSpc>
                        <a:buFont typeface="Arial"/>
                        <a:buNone/>
                        <a:defRPr/>
                      </a:pPr>
                      <a:r>
                        <a:rPr lang="en-US" sz="2200" dirty="0" err="1">
                          <a:latin typeface="Muli Regular" panose="020B0604020202020204" charset="0"/>
                        </a:rPr>
                        <a:t>Không</a:t>
                      </a: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hMerge="1">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0024">
                <a:tc>
                  <a:txBody>
                    <a:bodyPr/>
                    <a:lstStyle/>
                    <a:p>
                      <a:pPr marL="0" marR="0" lvl="0" indent="0" algn="ctr" defTabSz="914400" rtl="0" eaLnBrk="1" fontAlgn="auto" latinLnBrk="0" hangingPunct="1">
                        <a:lnSpc>
                          <a:spcPts val="3079"/>
                        </a:lnSpc>
                        <a:spcBef>
                          <a:spcPts val="0"/>
                        </a:spcBef>
                        <a:spcAft>
                          <a:spcPts val="0"/>
                        </a:spcAft>
                        <a:buClrTx/>
                        <a:buSzTx/>
                        <a:buFontTx/>
                        <a:buNone/>
                        <a:tabLst/>
                        <a:defRPr/>
                      </a:pPr>
                      <a:r>
                        <a:rPr lang="en-US" sz="2200" dirty="0">
                          <a:latin typeface="Muli Regular" panose="020B0604020202020204" charset="0"/>
                        </a:rPr>
                        <a:t>Export Various File Format</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algn="ctr">
                        <a:lnSpc>
                          <a:spcPts val="3079"/>
                        </a:lnSpc>
                        <a:defRPr/>
                      </a:pPr>
                      <a:r>
                        <a:rPr lang="en-US" sz="2200" dirty="0">
                          <a:latin typeface="Muli Regular" panose="020B0604020202020204" charset="0"/>
                        </a:rPr>
                        <a:t>PPTX, PDF,MP4,…</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gridSpan="2">
                  <a:txBody>
                    <a:bodyPr/>
                    <a:lstStyle/>
                    <a:p>
                      <a:pPr marL="237489" lvl="1" indent="0" algn="l">
                        <a:lnSpc>
                          <a:spcPts val="3079"/>
                        </a:lnSpc>
                        <a:buFont typeface="Arial"/>
                        <a:buNone/>
                        <a:defRPr/>
                      </a:pPr>
                      <a:r>
                        <a:rPr lang="en-US" sz="2200" dirty="0" err="1">
                          <a:latin typeface="Muli Regular" panose="020B0604020202020204" charset="0"/>
                        </a:rPr>
                        <a:t>Có</a:t>
                      </a:r>
                      <a:r>
                        <a:rPr lang="en-US" sz="2200" dirty="0">
                          <a:latin typeface="Muli Regular" panose="020B0604020202020204" charset="0"/>
                        </a:rPr>
                        <a:t> </a:t>
                      </a:r>
                      <a:r>
                        <a:rPr lang="en-US" sz="2200" dirty="0" err="1">
                          <a:latin typeface="Muli Regular" panose="020B0604020202020204" charset="0"/>
                        </a:rPr>
                        <a:t>chế</a:t>
                      </a:r>
                      <a:r>
                        <a:rPr lang="en-US" sz="2200" dirty="0">
                          <a:latin typeface="Muli Regular" panose="020B0604020202020204" charset="0"/>
                        </a:rPr>
                        <a:t> </a:t>
                      </a:r>
                      <a:r>
                        <a:rPr lang="en-US" sz="2200" dirty="0" err="1">
                          <a:latin typeface="Muli Regular" panose="020B0604020202020204" charset="0"/>
                        </a:rPr>
                        <a:t>độ</a:t>
                      </a:r>
                      <a:r>
                        <a:rPr lang="en-US" sz="2200" dirty="0">
                          <a:latin typeface="Muli Regular" panose="020B0604020202020204" charset="0"/>
                        </a:rPr>
                        <a:t> in</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hMerge="1">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20404">
                <a:tc>
                  <a:txBody>
                    <a:bodyPr/>
                    <a:lstStyle/>
                    <a:p>
                      <a:pPr algn="ctr">
                        <a:lnSpc>
                          <a:spcPts val="3079"/>
                        </a:lnSpc>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algn="ctr">
                        <a:lnSpc>
                          <a:spcPts val="3079"/>
                        </a:lnSpc>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no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endParaRPr lang="en-US" sz="2200" dirty="0">
                        <a:latin typeface="Muli Regular" panose="020B0604020202020204" charset="0"/>
                      </a:endParaRP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B1B19"/>
                      </a:solidFill>
                      <a:prstDash val="solid"/>
                      <a:round/>
                      <a:headEnd type="none" w="med" len="med"/>
                      <a:tailEnd type="none" w="med" len="med"/>
                    </a:lnT>
                    <a:lnB w="9525" cap="flat" cmpd="sng" algn="ctr">
                      <a:solidFill>
                        <a:srgbClr val="1B1B1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extBox 3"/>
          <p:cNvSpPr txBox="1"/>
          <p:nvPr/>
        </p:nvSpPr>
        <p:spPr>
          <a:xfrm>
            <a:off x="1795365" y="924671"/>
            <a:ext cx="14697271" cy="961802"/>
          </a:xfrm>
          <a:prstGeom prst="rect">
            <a:avLst/>
          </a:prstGeom>
        </p:spPr>
        <p:txBody>
          <a:bodyPr lIns="0" tIns="0" rIns="0" bIns="0" rtlCol="0" anchor="t">
            <a:spAutoFit/>
          </a:bodyPr>
          <a:lstStyle/>
          <a:p>
            <a:pPr marL="0" lvl="0" indent="0" algn="ctr">
              <a:lnSpc>
                <a:spcPts val="7500"/>
              </a:lnSpc>
            </a:pPr>
            <a:r>
              <a:rPr lang="en-US" sz="7500" dirty="0">
                <a:solidFill>
                  <a:srgbClr val="1B1B19"/>
                </a:solidFill>
                <a:latin typeface="Muli Regular"/>
              </a:rPr>
              <a:t>So </a:t>
            </a:r>
            <a:r>
              <a:rPr lang="en-US" sz="7500" dirty="0" err="1">
                <a:solidFill>
                  <a:srgbClr val="1B1B19"/>
                </a:solidFill>
                <a:latin typeface="Muli Regular"/>
              </a:rPr>
              <a:t>sánh</a:t>
            </a:r>
            <a:r>
              <a:rPr lang="en-US" sz="7500" dirty="0">
                <a:solidFill>
                  <a:srgbClr val="1B1B19"/>
                </a:solidFill>
                <a:latin typeface="Muli Regular"/>
              </a:rPr>
              <a:t> H5p &amp; Power Point</a:t>
            </a:r>
          </a:p>
        </p:txBody>
      </p:sp>
    </p:spTree>
    <p:extLst>
      <p:ext uri="{BB962C8B-B14F-4D97-AF65-F5344CB8AC3E}">
        <p14:creationId xmlns:p14="http://schemas.microsoft.com/office/powerpoint/2010/main" val="43529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543050" y="2950899"/>
            <a:ext cx="3943350" cy="3820885"/>
          </a:xfrm>
          <a:prstGeom prst="rect">
            <a:avLst/>
          </a:prstGeom>
          <a:noFill/>
        </p:spPr>
        <p:txBody>
          <a:bodyPr vert="horz" lIns="91440" tIns="45720" rIns="91440" bIns="45720" rtlCol="0" anchor="ctr">
            <a:normAutofit/>
          </a:bodyPr>
          <a:lstStyle/>
          <a:p>
            <a:pPr marL="0" lvl="0" indent="0" algn="ctr">
              <a:lnSpc>
                <a:spcPct val="90000"/>
              </a:lnSpc>
              <a:spcBef>
                <a:spcPct val="0"/>
              </a:spcBef>
              <a:spcAft>
                <a:spcPts val="600"/>
              </a:spcAft>
            </a:pPr>
            <a:r>
              <a:rPr lang="en-US" sz="5400" kern="1200">
                <a:solidFill>
                  <a:srgbClr val="FFFFFF"/>
                </a:solidFill>
                <a:latin typeface="+mj-lt"/>
                <a:ea typeface="+mj-ea"/>
                <a:cs typeface="+mj-cs"/>
              </a:rPr>
              <a:t>Cấu trúc file Power Point</a:t>
            </a:r>
          </a:p>
        </p:txBody>
      </p:sp>
      <p:pic>
        <p:nvPicPr>
          <p:cNvPr id="5" name="Picture 4">
            <a:extLst>
              <a:ext uri="{FF2B5EF4-FFF2-40B4-BE49-F238E27FC236}">
                <a16:creationId xmlns:a16="http://schemas.microsoft.com/office/drawing/2014/main" id="{606CAE01-4B8E-F540-7B33-3E8EB13C43B9}"/>
              </a:ext>
            </a:extLst>
          </p:cNvPr>
          <p:cNvPicPr>
            <a:picLocks noChangeAspect="1"/>
          </p:cNvPicPr>
          <p:nvPr/>
        </p:nvPicPr>
        <p:blipFill>
          <a:blip r:embed="rId2"/>
          <a:stretch>
            <a:fillRect/>
          </a:stretch>
        </p:blipFill>
        <p:spPr>
          <a:xfrm>
            <a:off x="7491894" y="965199"/>
            <a:ext cx="9519210" cy="8353108"/>
          </a:xfrm>
          <a:prstGeom prst="rect">
            <a:avLst/>
          </a:prstGeom>
        </p:spPr>
      </p:pic>
    </p:spTree>
    <p:extLst>
      <p:ext uri="{BB962C8B-B14F-4D97-AF65-F5344CB8AC3E}">
        <p14:creationId xmlns:p14="http://schemas.microsoft.com/office/powerpoint/2010/main" val="327650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67E92B-D896-ED9E-AFED-6B8E531FB1C6}"/>
              </a:ext>
            </a:extLst>
          </p:cNvPr>
          <p:cNvPicPr>
            <a:picLocks noChangeAspect="1"/>
          </p:cNvPicPr>
          <p:nvPr/>
        </p:nvPicPr>
        <p:blipFill rotWithShape="1">
          <a:blip r:embed="rId2"/>
          <a:srcRect r="2222"/>
          <a:stretch/>
        </p:blipFill>
        <p:spPr>
          <a:xfrm>
            <a:off x="20" y="10"/>
            <a:ext cx="18287980" cy="10286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80213"/>
            <a:ext cx="18288000" cy="110482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785812" y="7975860"/>
            <a:ext cx="16816388" cy="1117254"/>
          </a:xfrm>
          <a:prstGeom prst="rect">
            <a:avLst/>
          </a:prstGeom>
        </p:spPr>
        <p:txBody>
          <a:bodyPr vert="horz" lIns="91440" tIns="45720" rIns="91440" bIns="45720" rtlCol="0" anchor="ctr">
            <a:normAutofit/>
          </a:bodyPr>
          <a:lstStyle/>
          <a:p>
            <a:pPr marL="0" lvl="0" indent="0" algn="ctr">
              <a:lnSpc>
                <a:spcPct val="90000"/>
              </a:lnSpc>
              <a:spcBef>
                <a:spcPct val="0"/>
              </a:spcBef>
              <a:spcAft>
                <a:spcPts val="600"/>
              </a:spcAft>
            </a:pPr>
            <a:r>
              <a:rPr lang="en-US" sz="5400" dirty="0" err="1">
                <a:solidFill>
                  <a:schemeClr val="tx1">
                    <a:lumMod val="85000"/>
                    <a:lumOff val="15000"/>
                  </a:schemeClr>
                </a:solidFill>
                <a:latin typeface="+mj-lt"/>
                <a:ea typeface="+mj-ea"/>
                <a:cs typeface="+mj-cs"/>
              </a:rPr>
              <a:t>Cấu</a:t>
            </a:r>
            <a:r>
              <a:rPr lang="en-US" sz="5400" dirty="0">
                <a:solidFill>
                  <a:schemeClr val="tx1">
                    <a:lumMod val="85000"/>
                    <a:lumOff val="15000"/>
                  </a:schemeClr>
                </a:solidFill>
                <a:latin typeface="+mj-lt"/>
                <a:ea typeface="+mj-ea"/>
                <a:cs typeface="+mj-cs"/>
              </a:rPr>
              <a:t> </a:t>
            </a:r>
            <a:r>
              <a:rPr lang="en-US" sz="5400" dirty="0" err="1">
                <a:solidFill>
                  <a:schemeClr val="tx1">
                    <a:lumMod val="85000"/>
                    <a:lumOff val="15000"/>
                  </a:schemeClr>
                </a:solidFill>
                <a:latin typeface="+mj-lt"/>
                <a:ea typeface="+mj-ea"/>
                <a:cs typeface="+mj-cs"/>
              </a:rPr>
              <a:t>trúc</a:t>
            </a:r>
            <a:r>
              <a:rPr lang="en-US" sz="5400" dirty="0">
                <a:solidFill>
                  <a:schemeClr val="tx1">
                    <a:lumMod val="85000"/>
                    <a:lumOff val="15000"/>
                  </a:schemeClr>
                </a:solidFill>
                <a:latin typeface="+mj-lt"/>
                <a:ea typeface="+mj-ea"/>
                <a:cs typeface="+mj-cs"/>
              </a:rPr>
              <a:t> file Power Point</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7862974"/>
            <a:ext cx="18288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202278"/>
            <a:ext cx="18288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681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TotalTime>
  <Words>989</Words>
  <Application>Microsoft Office PowerPoint</Application>
  <PresentationFormat>Custom</PresentationFormat>
  <Paragraphs>110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Söhne</vt:lpstr>
      <vt:lpstr>Arial</vt:lpstr>
      <vt:lpstr>Calibri</vt:lpstr>
      <vt:lpstr>Muli Regular</vt:lpstr>
      <vt:lpstr>Muli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Pastel Hồng đậm Công ty Hình học Hội thảo Nghiên cứu Bản thuyết trình Giáo dục</dc:title>
  <cp:lastModifiedBy>chu hoàng</cp:lastModifiedBy>
  <cp:revision>22</cp:revision>
  <dcterms:created xsi:type="dcterms:W3CDTF">2006-08-16T00:00:00Z</dcterms:created>
  <dcterms:modified xsi:type="dcterms:W3CDTF">2023-12-28T05:51:26Z</dcterms:modified>
  <dc:identifier>DAFnK-ZFMCo</dc:identifier>
</cp:coreProperties>
</file>